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792" r:id="rId1"/>
  </p:sldMasterIdLst>
  <p:notesMasterIdLst>
    <p:notesMasterId r:id="rId11"/>
  </p:notesMasterIdLst>
  <p:sldIdLst>
    <p:sldId id="256" r:id="rId2"/>
    <p:sldId id="261" r:id="rId3"/>
    <p:sldId id="257" r:id="rId4"/>
    <p:sldId id="259" r:id="rId5"/>
    <p:sldId id="260" r:id="rId6"/>
    <p:sldId id="262" r:id="rId7"/>
    <p:sldId id="263" r:id="rId8"/>
    <p:sldId id="264" r:id="rId9"/>
    <p:sldId id="265" r:id="rId10"/>
  </p:sldIdLst>
  <p:sldSz cx="14630400" cy="8229600"/>
  <p:notesSz cx="8229600" cy="14630400"/>
  <p:embeddedFontLst>
    <p:embeddedFont>
      <p:font typeface="Crimson Pro Semi Bold" panose="020B0604020202020204" charset="0"/>
      <p:regular r:id="rId12"/>
    </p:embeddedFont>
    <p:embeddedFont>
      <p:font typeface="Heebo" pitchFamily="2" charset="-79"/>
      <p:regular r:id="rId13"/>
    </p:embeddedFont>
    <p:embeddedFont>
      <p:font typeface="Heebo Bold" charset="-79"/>
      <p:bold r:id="rId14"/>
    </p:embeddedFont>
    <p:embeddedFont>
      <p:font typeface="Trebuchet MS" panose="020B0603020202020204" pitchFamily="34" charset="0"/>
      <p:regular r:id="rId15"/>
      <p:bold r:id="rId16"/>
      <p:italic r:id="rId17"/>
      <p:boldItalic r:id="rId18"/>
    </p:embeddedFont>
    <p:embeddedFont>
      <p:font typeface="Wingdings 3" panose="05040102010807070707" pitchFamily="18" charset="2"/>
      <p:regular r:id="rId19"/>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58" d="100"/>
          <a:sy n="58" d="100"/>
        </p:scale>
        <p:origin x="756"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font" Target="fonts/font5.fntdata"/><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font" Target="fonts/font4.fntdata"/><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5394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10160"/>
            <a:ext cx="14630400" cy="8239760"/>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808481" y="2885441"/>
            <a:ext cx="9320323" cy="1975562"/>
          </a:xfrm>
        </p:spPr>
        <p:txBody>
          <a:bodyPr anchor="b">
            <a:noAutofit/>
          </a:bodyPr>
          <a:lstStyle>
            <a:lvl1pPr algn="r">
              <a:defRPr sz="648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808481" y="4861000"/>
            <a:ext cx="9320323" cy="1316279"/>
          </a:xfrm>
        </p:spPr>
        <p:txBody>
          <a:bodyPr anchor="t"/>
          <a:lstStyle>
            <a:lvl1pPr marL="0" indent="0" algn="r">
              <a:buNone/>
              <a:defRPr>
                <a:solidFill>
                  <a:schemeClr val="tx1">
                    <a:lumMod val="50000"/>
                    <a:lumOff val="50000"/>
                  </a:schemeClr>
                </a:solidFill>
              </a:defRPr>
            </a:lvl1pPr>
            <a:lvl2pPr marL="548640" indent="0" algn="ctr">
              <a:buNone/>
              <a:defRPr>
                <a:solidFill>
                  <a:schemeClr val="tx1">
                    <a:tint val="75000"/>
                  </a:schemeClr>
                </a:solidFill>
              </a:defRPr>
            </a:lvl2pPr>
            <a:lvl3pPr marL="1097280" indent="0" algn="ctr">
              <a:buNone/>
              <a:defRPr>
                <a:solidFill>
                  <a:schemeClr val="tx1">
                    <a:tint val="75000"/>
                  </a:schemeClr>
                </a:solidFill>
              </a:defRPr>
            </a:lvl3pPr>
            <a:lvl4pPr marL="1645920" indent="0" algn="ctr">
              <a:buNone/>
              <a:defRPr>
                <a:solidFill>
                  <a:schemeClr val="tx1">
                    <a:tint val="75000"/>
                  </a:schemeClr>
                </a:solidFill>
              </a:defRPr>
            </a:lvl4pPr>
            <a:lvl5pPr marL="2194560" indent="0" algn="ctr">
              <a:buNone/>
              <a:defRPr>
                <a:solidFill>
                  <a:schemeClr val="tx1">
                    <a:tint val="75000"/>
                  </a:schemeClr>
                </a:solidFill>
              </a:defRPr>
            </a:lvl5pPr>
            <a:lvl6pPr marL="2743200" indent="0" algn="ctr">
              <a:buNone/>
              <a:defRPr>
                <a:solidFill>
                  <a:schemeClr val="tx1">
                    <a:tint val="75000"/>
                  </a:schemeClr>
                </a:solidFill>
              </a:defRPr>
            </a:lvl6pPr>
            <a:lvl7pPr marL="3291840" indent="0" algn="ctr">
              <a:buNone/>
              <a:defRPr>
                <a:solidFill>
                  <a:schemeClr val="tx1">
                    <a:tint val="75000"/>
                  </a:schemeClr>
                </a:solidFill>
              </a:defRPr>
            </a:lvl7pPr>
            <a:lvl8pPr marL="3840480" indent="0" algn="ctr">
              <a:buNone/>
              <a:defRPr>
                <a:solidFill>
                  <a:schemeClr val="tx1">
                    <a:tint val="75000"/>
                  </a:schemeClr>
                </a:solidFill>
              </a:defRPr>
            </a:lvl8pPr>
            <a:lvl9pPr marL="438912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smtClean="0"/>
              <a:t>2/19/2025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507399160"/>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12802" y="731520"/>
            <a:ext cx="10316002" cy="4084320"/>
          </a:xfrm>
        </p:spPr>
        <p:txBody>
          <a:bodyPr anchor="ctr">
            <a:normAutofit/>
          </a:bodyPr>
          <a:lstStyle>
            <a:lvl1pPr algn="l">
              <a:defRPr sz="5280" b="0" cap="none"/>
            </a:lvl1pPr>
          </a:lstStyle>
          <a:p>
            <a:r>
              <a:rPr lang="en-US"/>
              <a:t>Click to edit Master title style</a:t>
            </a:r>
            <a:endParaRPr lang="en-US" dirty="0"/>
          </a:p>
        </p:txBody>
      </p:sp>
      <p:sp>
        <p:nvSpPr>
          <p:cNvPr id="3" name="Text Placeholder 2"/>
          <p:cNvSpPr>
            <a:spLocks noGrp="1"/>
          </p:cNvSpPr>
          <p:nvPr>
            <p:ph type="body" idx="1"/>
          </p:nvPr>
        </p:nvSpPr>
        <p:spPr>
          <a:xfrm>
            <a:off x="812802" y="5364480"/>
            <a:ext cx="10316002" cy="1885154"/>
          </a:xfrm>
        </p:spPr>
        <p:txBody>
          <a:bodyPr anchor="ctr">
            <a:normAutofit/>
          </a:bodyPr>
          <a:lstStyle>
            <a:lvl1pPr marL="0" indent="0" algn="l">
              <a:buNone/>
              <a:defRPr sz="2160">
                <a:solidFill>
                  <a:schemeClr val="tx1">
                    <a:lumMod val="75000"/>
                    <a:lumOff val="25000"/>
                  </a:schemeClr>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AAD347D-5ACD-4C99-B74B-A9C85AD731AF}" type="datetimeFigureOut">
              <a:rPr lang="en-US" smtClean="0"/>
              <a:t>2/19/2025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19172461"/>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17601" y="731520"/>
            <a:ext cx="9712961" cy="3627120"/>
          </a:xfrm>
        </p:spPr>
        <p:txBody>
          <a:bodyPr anchor="ctr">
            <a:normAutofit/>
          </a:bodyPr>
          <a:lstStyle>
            <a:lvl1pPr algn="l">
              <a:defRPr sz="528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639367" y="4358640"/>
            <a:ext cx="8669429" cy="457200"/>
          </a:xfrm>
        </p:spPr>
        <p:txBody>
          <a:bodyPr anchor="ctr">
            <a:noAutofit/>
          </a:bodyPr>
          <a:lstStyle>
            <a:lvl1pPr marL="0" indent="0">
              <a:buFontTx/>
              <a:buNone/>
              <a:defRPr sz="1920">
                <a:solidFill>
                  <a:schemeClr val="tx1">
                    <a:lumMod val="50000"/>
                    <a:lumOff val="50000"/>
                  </a:schemeClr>
                </a:solidFill>
              </a:defRPr>
            </a:lvl1pPr>
            <a:lvl2pPr marL="548640" indent="0">
              <a:buFontTx/>
              <a:buNone/>
              <a:defRPr/>
            </a:lvl2pPr>
            <a:lvl3pPr marL="1097280" indent="0">
              <a:buFontTx/>
              <a:buNone/>
              <a:defRPr/>
            </a:lvl3pPr>
            <a:lvl4pPr marL="1645920" indent="0">
              <a:buFontTx/>
              <a:buNone/>
              <a:defRPr/>
            </a:lvl4pPr>
            <a:lvl5pPr marL="2194560" indent="0">
              <a:buFontTx/>
              <a:buNone/>
              <a:defRPr/>
            </a:lvl5pPr>
          </a:lstStyle>
          <a:p>
            <a:pPr lvl="0"/>
            <a:r>
              <a:rPr lang="en-US"/>
              <a:t>Click to edit Master text styles</a:t>
            </a:r>
          </a:p>
        </p:txBody>
      </p:sp>
      <p:sp>
        <p:nvSpPr>
          <p:cNvPr id="3" name="Text Placeholder 2"/>
          <p:cNvSpPr>
            <a:spLocks noGrp="1"/>
          </p:cNvSpPr>
          <p:nvPr>
            <p:ph type="body" idx="1"/>
          </p:nvPr>
        </p:nvSpPr>
        <p:spPr>
          <a:xfrm>
            <a:off x="812802" y="5364480"/>
            <a:ext cx="10316002" cy="1885154"/>
          </a:xfrm>
        </p:spPr>
        <p:txBody>
          <a:bodyPr anchor="ctr">
            <a:normAutofit/>
          </a:bodyPr>
          <a:lstStyle>
            <a:lvl1pPr marL="0" indent="0" algn="l">
              <a:buNone/>
              <a:defRPr sz="2160">
                <a:solidFill>
                  <a:schemeClr val="tx1">
                    <a:lumMod val="75000"/>
                    <a:lumOff val="25000"/>
                  </a:schemeClr>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AAD347D-5ACD-4C99-B74B-A9C85AD731AF}" type="datetimeFigureOut">
              <a:rPr lang="en-US" smtClean="0"/>
              <a:t>2/19/2025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
        <p:nvSpPr>
          <p:cNvPr id="20" name="TextBox 19"/>
          <p:cNvSpPr txBox="1"/>
          <p:nvPr/>
        </p:nvSpPr>
        <p:spPr>
          <a:xfrm>
            <a:off x="650244" y="948454"/>
            <a:ext cx="731520" cy="701731"/>
          </a:xfrm>
          <a:prstGeom prst="rect">
            <a:avLst/>
          </a:prstGeom>
        </p:spPr>
        <p:txBody>
          <a:bodyPr vert="horz" lIns="109728" tIns="54864" rIns="109728" bIns="54864" rtlCol="0" anchor="ctr">
            <a:noAutofit/>
          </a:bodyPr>
          <a:lstStyle/>
          <a:p>
            <a:pPr lvl="0"/>
            <a:r>
              <a:rPr lang="en-US" sz="96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10671613" y="3463867"/>
            <a:ext cx="731520" cy="701731"/>
          </a:xfrm>
          <a:prstGeom prst="rect">
            <a:avLst/>
          </a:prstGeom>
        </p:spPr>
        <p:txBody>
          <a:bodyPr vert="horz" lIns="109728" tIns="54864" rIns="109728" bIns="54864" rtlCol="0" anchor="ctr">
            <a:noAutofit/>
          </a:bodyPr>
          <a:lstStyle/>
          <a:p>
            <a:pPr lvl="0"/>
            <a:r>
              <a:rPr lang="en-US" sz="9600" baseline="0" dirty="0">
                <a:ln w="3175" cmpd="sng">
                  <a:noFill/>
                </a:ln>
                <a:solidFill>
                  <a:schemeClr val="accent1">
                    <a:lumMod val="60000"/>
                    <a:lumOff val="40000"/>
                  </a:schemeClr>
                </a:solidFill>
                <a:latin typeface="Arial"/>
              </a:rPr>
              <a:t>”</a:t>
            </a:r>
            <a:endParaRPr lang="en-US" sz="2160" dirty="0">
              <a:solidFill>
                <a:schemeClr val="accent1">
                  <a:lumMod val="60000"/>
                  <a:lumOff val="40000"/>
                </a:schemeClr>
              </a:solidFill>
              <a:latin typeface="Arial"/>
            </a:endParaRPr>
          </a:p>
        </p:txBody>
      </p:sp>
    </p:spTree>
    <p:extLst>
      <p:ext uri="{BB962C8B-B14F-4D97-AF65-F5344CB8AC3E}">
        <p14:creationId xmlns:p14="http://schemas.microsoft.com/office/powerpoint/2010/main" val="3466717521"/>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12802" y="2318386"/>
            <a:ext cx="10316002" cy="3114552"/>
          </a:xfrm>
        </p:spPr>
        <p:txBody>
          <a:bodyPr anchor="b">
            <a:normAutofit/>
          </a:bodyPr>
          <a:lstStyle>
            <a:lvl1pPr algn="l">
              <a:defRPr sz="5280" b="0" cap="none"/>
            </a:lvl1pPr>
          </a:lstStyle>
          <a:p>
            <a:r>
              <a:rPr lang="en-US"/>
              <a:t>Click to edit Master title style</a:t>
            </a:r>
            <a:endParaRPr lang="en-US" dirty="0"/>
          </a:p>
        </p:txBody>
      </p:sp>
      <p:sp>
        <p:nvSpPr>
          <p:cNvPr id="3" name="Text Placeholder 2"/>
          <p:cNvSpPr>
            <a:spLocks noGrp="1"/>
          </p:cNvSpPr>
          <p:nvPr>
            <p:ph type="body" idx="1"/>
          </p:nvPr>
        </p:nvSpPr>
        <p:spPr>
          <a:xfrm>
            <a:off x="812802" y="5432938"/>
            <a:ext cx="10316002" cy="1816697"/>
          </a:xfrm>
        </p:spPr>
        <p:txBody>
          <a:bodyPr anchor="t">
            <a:normAutofit/>
          </a:bodyPr>
          <a:lstStyle>
            <a:lvl1pPr marL="0" indent="0" algn="l">
              <a:buNone/>
              <a:defRPr sz="2160">
                <a:solidFill>
                  <a:schemeClr val="tx1">
                    <a:lumMod val="75000"/>
                    <a:lumOff val="25000"/>
                  </a:schemeClr>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smtClean="0"/>
              <a:t>2/19/2025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71227758"/>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117601" y="731520"/>
            <a:ext cx="9712961" cy="3627120"/>
          </a:xfrm>
        </p:spPr>
        <p:txBody>
          <a:bodyPr anchor="ctr">
            <a:normAutofit/>
          </a:bodyPr>
          <a:lstStyle>
            <a:lvl1pPr algn="l">
              <a:defRPr sz="528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812799" y="4815840"/>
            <a:ext cx="10316003" cy="617098"/>
          </a:xfrm>
        </p:spPr>
        <p:txBody>
          <a:bodyPr anchor="b">
            <a:noAutofit/>
          </a:bodyPr>
          <a:lstStyle>
            <a:lvl1pPr marL="0" indent="0">
              <a:buFontTx/>
              <a:buNone/>
              <a:defRPr sz="2880">
                <a:solidFill>
                  <a:schemeClr val="tx1">
                    <a:lumMod val="75000"/>
                    <a:lumOff val="25000"/>
                  </a:schemeClr>
                </a:solidFill>
              </a:defRPr>
            </a:lvl1pPr>
            <a:lvl2pPr marL="548640" indent="0">
              <a:buFontTx/>
              <a:buNone/>
              <a:defRPr/>
            </a:lvl2pPr>
            <a:lvl3pPr marL="1097280" indent="0">
              <a:buFontTx/>
              <a:buNone/>
              <a:defRPr/>
            </a:lvl3pPr>
            <a:lvl4pPr marL="1645920" indent="0">
              <a:buFontTx/>
              <a:buNone/>
              <a:defRPr/>
            </a:lvl4pPr>
            <a:lvl5pPr marL="2194560" indent="0">
              <a:buFontTx/>
              <a:buNone/>
              <a:defRPr/>
            </a:lvl5pPr>
          </a:lstStyle>
          <a:p>
            <a:pPr lvl="0"/>
            <a:r>
              <a:rPr lang="en-US"/>
              <a:t>Click to edit Master text styles</a:t>
            </a:r>
          </a:p>
        </p:txBody>
      </p:sp>
      <p:sp>
        <p:nvSpPr>
          <p:cNvPr id="3" name="Text Placeholder 2"/>
          <p:cNvSpPr>
            <a:spLocks noGrp="1"/>
          </p:cNvSpPr>
          <p:nvPr>
            <p:ph type="body" idx="1"/>
          </p:nvPr>
        </p:nvSpPr>
        <p:spPr>
          <a:xfrm>
            <a:off x="812802" y="5432938"/>
            <a:ext cx="10316002" cy="1816697"/>
          </a:xfrm>
        </p:spPr>
        <p:txBody>
          <a:bodyPr anchor="t">
            <a:normAutofit/>
          </a:bodyPr>
          <a:lstStyle>
            <a:lvl1pPr marL="0" indent="0" algn="l">
              <a:buNone/>
              <a:defRPr sz="2160">
                <a:solidFill>
                  <a:schemeClr val="tx1">
                    <a:lumMod val="50000"/>
                    <a:lumOff val="50000"/>
                  </a:schemeClr>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AAD347D-5ACD-4C99-B74B-A9C85AD731AF}" type="datetimeFigureOut">
              <a:rPr lang="en-US" smtClean="0"/>
              <a:t>2/19/2025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
        <p:nvSpPr>
          <p:cNvPr id="24" name="TextBox 23"/>
          <p:cNvSpPr txBox="1"/>
          <p:nvPr/>
        </p:nvSpPr>
        <p:spPr>
          <a:xfrm>
            <a:off x="650244" y="948454"/>
            <a:ext cx="731520" cy="701731"/>
          </a:xfrm>
          <a:prstGeom prst="rect">
            <a:avLst/>
          </a:prstGeom>
        </p:spPr>
        <p:txBody>
          <a:bodyPr vert="horz" lIns="109728" tIns="54864" rIns="109728" bIns="54864" rtlCol="0" anchor="ctr">
            <a:noAutofit/>
          </a:bodyPr>
          <a:lstStyle/>
          <a:p>
            <a:pPr lvl="0"/>
            <a:r>
              <a:rPr lang="en-US" sz="96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10671613" y="3463867"/>
            <a:ext cx="731520" cy="701731"/>
          </a:xfrm>
          <a:prstGeom prst="rect">
            <a:avLst/>
          </a:prstGeom>
        </p:spPr>
        <p:txBody>
          <a:bodyPr vert="horz" lIns="109728" tIns="54864" rIns="109728" bIns="54864" rtlCol="0" anchor="ctr">
            <a:noAutofit/>
          </a:bodyPr>
          <a:lstStyle/>
          <a:p>
            <a:pPr lvl="0"/>
            <a:r>
              <a:rPr lang="en-US" sz="96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895325618"/>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822959" y="731520"/>
            <a:ext cx="10305844" cy="3627120"/>
          </a:xfrm>
        </p:spPr>
        <p:txBody>
          <a:bodyPr anchor="ctr">
            <a:normAutofit/>
          </a:bodyPr>
          <a:lstStyle>
            <a:lvl1pPr algn="l">
              <a:defRPr sz="528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812799" y="4815840"/>
            <a:ext cx="10316003" cy="617098"/>
          </a:xfrm>
        </p:spPr>
        <p:txBody>
          <a:bodyPr anchor="b">
            <a:noAutofit/>
          </a:bodyPr>
          <a:lstStyle>
            <a:lvl1pPr marL="0" indent="0">
              <a:buFontTx/>
              <a:buNone/>
              <a:defRPr sz="2880">
                <a:solidFill>
                  <a:schemeClr val="accent1"/>
                </a:solidFill>
              </a:defRPr>
            </a:lvl1pPr>
            <a:lvl2pPr marL="548640" indent="0">
              <a:buFontTx/>
              <a:buNone/>
              <a:defRPr/>
            </a:lvl2pPr>
            <a:lvl3pPr marL="1097280" indent="0">
              <a:buFontTx/>
              <a:buNone/>
              <a:defRPr/>
            </a:lvl3pPr>
            <a:lvl4pPr marL="1645920" indent="0">
              <a:buFontTx/>
              <a:buNone/>
              <a:defRPr/>
            </a:lvl4pPr>
            <a:lvl5pPr marL="2194560" indent="0">
              <a:buFontTx/>
              <a:buNone/>
              <a:defRPr/>
            </a:lvl5pPr>
          </a:lstStyle>
          <a:p>
            <a:pPr lvl="0"/>
            <a:r>
              <a:rPr lang="en-US"/>
              <a:t>Click to edit Master text styles</a:t>
            </a:r>
          </a:p>
        </p:txBody>
      </p:sp>
      <p:sp>
        <p:nvSpPr>
          <p:cNvPr id="3" name="Text Placeholder 2"/>
          <p:cNvSpPr>
            <a:spLocks noGrp="1"/>
          </p:cNvSpPr>
          <p:nvPr>
            <p:ph type="body" idx="1"/>
          </p:nvPr>
        </p:nvSpPr>
        <p:spPr>
          <a:xfrm>
            <a:off x="812802" y="5432938"/>
            <a:ext cx="10316002" cy="1816697"/>
          </a:xfrm>
        </p:spPr>
        <p:txBody>
          <a:bodyPr anchor="t">
            <a:normAutofit/>
          </a:bodyPr>
          <a:lstStyle>
            <a:lvl1pPr marL="0" indent="0" algn="l">
              <a:buNone/>
              <a:defRPr sz="2160">
                <a:solidFill>
                  <a:schemeClr val="tx1">
                    <a:lumMod val="50000"/>
                    <a:lumOff val="50000"/>
                  </a:schemeClr>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AAD347D-5ACD-4C99-B74B-A9C85AD731AF}" type="datetimeFigureOut">
              <a:rPr lang="en-US" smtClean="0"/>
              <a:t>2/19/2025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74742153"/>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2/19/2025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070330222"/>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61208" y="731520"/>
            <a:ext cx="1565692" cy="630174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812802" y="731520"/>
            <a:ext cx="8472180" cy="630174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2/19/2025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77889520"/>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Slide 1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50788418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Slide 2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03886702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Slide 4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5856278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432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2/19/2025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082816657"/>
      </p:ext>
    </p:extLst>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Slide 5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4528889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12802" y="3241041"/>
            <a:ext cx="10316002" cy="2191897"/>
          </a:xfrm>
        </p:spPr>
        <p:txBody>
          <a:bodyPr anchor="b"/>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812802" y="5432938"/>
            <a:ext cx="10316002" cy="1032480"/>
          </a:xfrm>
        </p:spPr>
        <p:txBody>
          <a:bodyPr anchor="t"/>
          <a:lstStyle>
            <a:lvl1pPr marL="0" indent="0" algn="l">
              <a:buNone/>
              <a:defRPr sz="2400">
                <a:solidFill>
                  <a:schemeClr val="tx1">
                    <a:lumMod val="50000"/>
                    <a:lumOff val="50000"/>
                  </a:schemeClr>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796027F-7875-4030-9381-8BD8C4F21935}" type="datetimeFigureOut">
              <a:rPr lang="en-US" smtClean="0"/>
              <a:t>2/19/2025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700392339"/>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12801" y="2592707"/>
            <a:ext cx="5020842" cy="465692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07964" y="2592707"/>
            <a:ext cx="5020841" cy="46569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796027F-7875-4030-9381-8BD8C4F21935}" type="datetimeFigureOut">
              <a:rPr lang="en-US" smtClean="0"/>
              <a:t>2/19/2025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091362814"/>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810894" y="2593180"/>
            <a:ext cx="5022748" cy="691514"/>
          </a:xfrm>
        </p:spPr>
        <p:txBody>
          <a:bodyPr anchor="b">
            <a:noAutofit/>
          </a:bodyPr>
          <a:lstStyle>
            <a:lvl1pPr marL="0" indent="0">
              <a:buNone/>
              <a:defRPr sz="2880" b="0"/>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4" name="Content Placeholder 3"/>
          <p:cNvSpPr>
            <a:spLocks noGrp="1"/>
          </p:cNvSpPr>
          <p:nvPr>
            <p:ph sz="half" idx="2"/>
          </p:nvPr>
        </p:nvSpPr>
        <p:spPr>
          <a:xfrm>
            <a:off x="810894" y="3284695"/>
            <a:ext cx="5022748" cy="396494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06059" y="2593180"/>
            <a:ext cx="5022742" cy="691514"/>
          </a:xfrm>
        </p:spPr>
        <p:txBody>
          <a:bodyPr anchor="b">
            <a:noAutofit/>
          </a:bodyPr>
          <a:lstStyle>
            <a:lvl1pPr marL="0" indent="0">
              <a:buNone/>
              <a:defRPr sz="2880" b="0"/>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6" name="Content Placeholder 5"/>
          <p:cNvSpPr>
            <a:spLocks noGrp="1"/>
          </p:cNvSpPr>
          <p:nvPr>
            <p:ph sz="quarter" idx="4"/>
          </p:nvPr>
        </p:nvSpPr>
        <p:spPr>
          <a:xfrm>
            <a:off x="6106062" y="3284695"/>
            <a:ext cx="5022740" cy="396494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796027F-7875-4030-9381-8BD8C4F21935}" type="datetimeFigureOut">
              <a:rPr lang="en-US" smtClean="0"/>
              <a:t>2/19/2025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515937106"/>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12801" y="731520"/>
            <a:ext cx="10316002" cy="158496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509A250-FF31-4206-8172-F9D3106AACB1}" type="datetimeFigureOut">
              <a:rPr lang="en-US" smtClean="0"/>
              <a:t>2/19/2025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147007078"/>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509A250-FF31-4206-8172-F9D3106AACB1}" type="datetimeFigureOut">
              <a:rPr lang="en-US" smtClean="0"/>
              <a:t>2/19/2025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491691015"/>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2801" y="1798325"/>
            <a:ext cx="4625434" cy="1534159"/>
          </a:xfrm>
        </p:spPr>
        <p:txBody>
          <a:bodyPr anchor="b">
            <a:normAutofit/>
          </a:bodyPr>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5712554" y="617910"/>
            <a:ext cx="5416249" cy="663172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12801" y="3332483"/>
            <a:ext cx="4625434" cy="3101339"/>
          </a:xfrm>
        </p:spPr>
        <p:txBody>
          <a:bodyPr>
            <a:normAutofit/>
          </a:bodyPr>
          <a:lstStyle>
            <a:lvl1pPr marL="0" indent="0">
              <a:buNone/>
              <a:defRPr sz="1680"/>
            </a:lvl1pPr>
            <a:lvl2pPr marL="548476" indent="0">
              <a:buNone/>
              <a:defRPr sz="1680"/>
            </a:lvl2pPr>
            <a:lvl3pPr marL="1096951" indent="0">
              <a:buNone/>
              <a:defRPr sz="1440"/>
            </a:lvl3pPr>
            <a:lvl4pPr marL="1645427" indent="0">
              <a:buNone/>
              <a:defRPr sz="1200"/>
            </a:lvl4pPr>
            <a:lvl5pPr marL="2193901" indent="0">
              <a:buNone/>
              <a:defRPr sz="1200"/>
            </a:lvl5pPr>
            <a:lvl6pPr marL="2742377" indent="0">
              <a:buNone/>
              <a:defRPr sz="1200"/>
            </a:lvl6pPr>
            <a:lvl7pPr marL="3290852" indent="0">
              <a:buNone/>
              <a:defRPr sz="1200"/>
            </a:lvl7pPr>
            <a:lvl8pPr marL="3839328" indent="0">
              <a:buNone/>
              <a:defRPr sz="1200"/>
            </a:lvl8pPr>
            <a:lvl9pPr marL="4387804"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smtClean="0"/>
              <a:t>2/19/2025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207690823"/>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2802" y="5760720"/>
            <a:ext cx="10316000" cy="680086"/>
          </a:xfrm>
        </p:spPr>
        <p:txBody>
          <a:bodyPr anchor="b">
            <a:normAutofit/>
          </a:bodyPr>
          <a:lstStyle>
            <a:lvl1pPr algn="l">
              <a:defRPr sz="288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801" y="731520"/>
            <a:ext cx="10316002" cy="4614862"/>
          </a:xfrm>
        </p:spPr>
        <p:txBody>
          <a:bodyPr anchor="t">
            <a:normAutofit/>
          </a:bodyPr>
          <a:lstStyle>
            <a:lvl1pPr marL="0" indent="0" algn="ctr">
              <a:buNone/>
              <a:defRPr sz="1920"/>
            </a:lvl1pPr>
            <a:lvl2pPr marL="548640" indent="0">
              <a:buNone/>
              <a:defRPr sz="1920"/>
            </a:lvl2pPr>
            <a:lvl3pPr marL="1097280" indent="0">
              <a:buNone/>
              <a:defRPr sz="192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r>
              <a:rPr lang="en-US"/>
              <a:t>Click icon to add picture</a:t>
            </a:r>
            <a:endParaRPr lang="en-US" dirty="0"/>
          </a:p>
        </p:txBody>
      </p:sp>
      <p:sp>
        <p:nvSpPr>
          <p:cNvPr id="4" name="Text Placeholder 3"/>
          <p:cNvSpPr>
            <a:spLocks noGrp="1"/>
          </p:cNvSpPr>
          <p:nvPr>
            <p:ph type="body" sz="half" idx="2"/>
          </p:nvPr>
        </p:nvSpPr>
        <p:spPr>
          <a:xfrm>
            <a:off x="812802" y="6440806"/>
            <a:ext cx="10316000" cy="808829"/>
          </a:xfrm>
        </p:spPr>
        <p:txBody>
          <a:bodyPr>
            <a:normAutofit/>
          </a:bodyPr>
          <a:lstStyle>
            <a:lvl1pPr marL="0" indent="0">
              <a:buNone/>
              <a:defRPr sz="144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smtClean="0"/>
              <a:t>2/19/2025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4092863536"/>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10160"/>
            <a:ext cx="14630400" cy="8239760"/>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812801" y="731520"/>
            <a:ext cx="10316002" cy="158496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812801" y="2592707"/>
            <a:ext cx="10316002" cy="465692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46160" y="7249635"/>
            <a:ext cx="1094327" cy="438150"/>
          </a:xfrm>
          <a:prstGeom prst="rect">
            <a:avLst/>
          </a:prstGeom>
        </p:spPr>
        <p:txBody>
          <a:bodyPr vert="horz" lIns="91440" tIns="45720" rIns="91440" bIns="45720" rtlCol="0" anchor="ctr"/>
          <a:lstStyle>
            <a:lvl1pPr algn="r">
              <a:defRPr sz="1080">
                <a:solidFill>
                  <a:schemeClr val="tx1">
                    <a:tint val="75000"/>
                  </a:schemeClr>
                </a:solidFill>
              </a:defRPr>
            </a:lvl1pPr>
          </a:lstStyle>
          <a:p>
            <a:fld id="{4AAD347D-5ACD-4C99-B74B-A9C85AD731AF}" type="datetimeFigureOut">
              <a:rPr lang="en-US" smtClean="0"/>
              <a:t>2/19/2025</a:t>
            </a:fld>
            <a:endParaRPr lang="en-US" dirty="0"/>
          </a:p>
        </p:txBody>
      </p:sp>
      <p:sp>
        <p:nvSpPr>
          <p:cNvPr id="5" name="Footer Placeholder 4"/>
          <p:cNvSpPr>
            <a:spLocks noGrp="1"/>
          </p:cNvSpPr>
          <p:nvPr>
            <p:ph type="ftr" sz="quarter" idx="3"/>
          </p:nvPr>
        </p:nvSpPr>
        <p:spPr>
          <a:xfrm>
            <a:off x="812801" y="7249635"/>
            <a:ext cx="7557134" cy="438150"/>
          </a:xfrm>
          <a:prstGeom prst="rect">
            <a:avLst/>
          </a:prstGeom>
        </p:spPr>
        <p:txBody>
          <a:bodyPr vert="horz" lIns="91440" tIns="45720" rIns="91440" bIns="45720" rtlCol="0" anchor="ctr"/>
          <a:lstStyle>
            <a:lvl1pPr algn="l">
              <a:defRPr sz="108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308796" y="7249635"/>
            <a:ext cx="820007" cy="438150"/>
          </a:xfrm>
          <a:prstGeom prst="rect">
            <a:avLst/>
          </a:prstGeom>
        </p:spPr>
        <p:txBody>
          <a:bodyPr vert="horz" lIns="91440" tIns="45720" rIns="91440" bIns="45720" rtlCol="0" anchor="ctr"/>
          <a:lstStyle>
            <a:lvl1pPr algn="r">
              <a:defRPr sz="1080">
                <a:solidFill>
                  <a:schemeClr val="accent1"/>
                </a:solidFill>
              </a:defRPr>
            </a:lvl1pPr>
          </a:lstStyle>
          <a:p>
            <a:fld id="{D57F1E4F-1CFF-5643-939E-02111984F565}" type="slidenum">
              <a:rPr lang="en-US" smtClean="0"/>
              <a:t>‹#›</a:t>
            </a:fld>
            <a:endParaRPr lang="en-US" dirty="0"/>
          </a:p>
        </p:txBody>
      </p:sp>
    </p:spTree>
    <p:extLst>
      <p:ext uri="{BB962C8B-B14F-4D97-AF65-F5344CB8AC3E}">
        <p14:creationId xmlns:p14="http://schemas.microsoft.com/office/powerpoint/2010/main" val="3627878941"/>
      </p:ext>
    </p:extLst>
  </p:cSld>
  <p:clrMap bg1="lt1" tx1="dk1" bg2="lt2" tx2="dk2" accent1="accent1" accent2="accent2" accent3="accent3" accent4="accent4" accent5="accent5" accent6="accent6" hlink="hlink" folHlink="folHlink"/>
  <p:sldLayoutIdLst>
    <p:sldLayoutId id="2147483793" r:id="rId1"/>
    <p:sldLayoutId id="2147483794" r:id="rId2"/>
    <p:sldLayoutId id="2147483795" r:id="rId3"/>
    <p:sldLayoutId id="2147483796" r:id="rId4"/>
    <p:sldLayoutId id="2147483797" r:id="rId5"/>
    <p:sldLayoutId id="2147483798" r:id="rId6"/>
    <p:sldLayoutId id="2147483799" r:id="rId7"/>
    <p:sldLayoutId id="2147483800" r:id="rId8"/>
    <p:sldLayoutId id="2147483801" r:id="rId9"/>
    <p:sldLayoutId id="2147483802" r:id="rId10"/>
    <p:sldLayoutId id="2147483803" r:id="rId11"/>
    <p:sldLayoutId id="2147483804" r:id="rId12"/>
    <p:sldLayoutId id="2147483805" r:id="rId13"/>
    <p:sldLayoutId id="2147483806" r:id="rId14"/>
    <p:sldLayoutId id="2147483807" r:id="rId15"/>
    <p:sldLayoutId id="2147483808" r:id="rId16"/>
    <p:sldLayoutId id="2147483809" r:id="rId17"/>
    <p:sldLayoutId id="2147483810" r:id="rId18"/>
    <p:sldLayoutId id="2147483812" r:id="rId19"/>
    <p:sldLayoutId id="2147483813" r:id="rId20"/>
  </p:sldLayoutIdLst>
  <p:hf sldNum="0" hdr="0" ftr="0" dt="0"/>
  <p:txStyles>
    <p:titleStyle>
      <a:lvl1pPr algn="l" defTabSz="548640" rtl="0" eaLnBrk="1" latinLnBrk="0" hangingPunct="1">
        <a:spcBef>
          <a:spcPct val="0"/>
        </a:spcBef>
        <a:buNone/>
        <a:defRPr sz="432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411480" indent="-411480" algn="l" defTabSz="548640" rtl="0" eaLnBrk="1" latinLnBrk="0" hangingPunct="1">
        <a:spcBef>
          <a:spcPts val="1200"/>
        </a:spcBef>
        <a:spcAft>
          <a:spcPts val="0"/>
        </a:spcAft>
        <a:buClr>
          <a:schemeClr val="accent1"/>
        </a:buClr>
        <a:buSzPct val="80000"/>
        <a:buFont typeface="Wingdings 3" charset="2"/>
        <a:buChar char=""/>
        <a:defRPr sz="2160" kern="1200">
          <a:solidFill>
            <a:schemeClr val="tx1">
              <a:lumMod val="75000"/>
              <a:lumOff val="25000"/>
            </a:schemeClr>
          </a:solidFill>
          <a:latin typeface="+mn-lt"/>
          <a:ea typeface="+mn-ea"/>
          <a:cs typeface="+mn-cs"/>
        </a:defRPr>
      </a:lvl1pPr>
      <a:lvl2pPr marL="891540" indent="-342900" algn="l" defTabSz="548640" rtl="0" eaLnBrk="1" latinLnBrk="0" hangingPunct="1">
        <a:spcBef>
          <a:spcPts val="1200"/>
        </a:spcBef>
        <a:spcAft>
          <a:spcPts val="0"/>
        </a:spcAft>
        <a:buClr>
          <a:schemeClr val="accent1"/>
        </a:buClr>
        <a:buSzPct val="80000"/>
        <a:buFont typeface="Wingdings 3" charset="2"/>
        <a:buChar char=""/>
        <a:defRPr sz="1920" kern="1200">
          <a:solidFill>
            <a:schemeClr val="tx1">
              <a:lumMod val="75000"/>
              <a:lumOff val="25000"/>
            </a:schemeClr>
          </a:solidFill>
          <a:latin typeface="+mn-lt"/>
          <a:ea typeface="+mn-ea"/>
          <a:cs typeface="+mn-cs"/>
        </a:defRPr>
      </a:lvl2pPr>
      <a:lvl3pPr marL="1371600" indent="-274320" algn="l" defTabSz="548640" rtl="0" eaLnBrk="1" latinLnBrk="0" hangingPunct="1">
        <a:spcBef>
          <a:spcPts val="1200"/>
        </a:spcBef>
        <a:spcAft>
          <a:spcPts val="0"/>
        </a:spcAft>
        <a:buClr>
          <a:schemeClr val="accent1"/>
        </a:buClr>
        <a:buSzPct val="80000"/>
        <a:buFont typeface="Wingdings 3" charset="2"/>
        <a:buChar char=""/>
        <a:defRPr sz="1680" kern="1200">
          <a:solidFill>
            <a:schemeClr val="tx1">
              <a:lumMod val="75000"/>
              <a:lumOff val="25000"/>
            </a:schemeClr>
          </a:solidFill>
          <a:latin typeface="+mn-lt"/>
          <a:ea typeface="+mn-ea"/>
          <a:cs typeface="+mn-cs"/>
        </a:defRPr>
      </a:lvl3pPr>
      <a:lvl4pPr marL="1920240" indent="-274320" algn="l" defTabSz="548640" rtl="0" eaLnBrk="1" latinLnBrk="0" hangingPunct="1">
        <a:spcBef>
          <a:spcPts val="1200"/>
        </a:spcBef>
        <a:spcAft>
          <a:spcPts val="0"/>
        </a:spcAft>
        <a:buClr>
          <a:schemeClr val="accent1"/>
        </a:buClr>
        <a:buSzPct val="80000"/>
        <a:buFont typeface="Wingdings 3" charset="2"/>
        <a:buChar char=""/>
        <a:defRPr sz="1440" kern="1200">
          <a:solidFill>
            <a:schemeClr val="tx1">
              <a:lumMod val="75000"/>
              <a:lumOff val="25000"/>
            </a:schemeClr>
          </a:solidFill>
          <a:latin typeface="+mn-lt"/>
          <a:ea typeface="+mn-ea"/>
          <a:cs typeface="+mn-cs"/>
        </a:defRPr>
      </a:lvl4pPr>
      <a:lvl5pPr marL="2468880" indent="-274320" algn="l" defTabSz="548640" rtl="0" eaLnBrk="1" latinLnBrk="0" hangingPunct="1">
        <a:spcBef>
          <a:spcPts val="1200"/>
        </a:spcBef>
        <a:spcAft>
          <a:spcPts val="0"/>
        </a:spcAft>
        <a:buClr>
          <a:schemeClr val="accent1"/>
        </a:buClr>
        <a:buSzPct val="80000"/>
        <a:buFont typeface="Wingdings 3" charset="2"/>
        <a:buChar char=""/>
        <a:defRPr sz="1440" kern="1200">
          <a:solidFill>
            <a:schemeClr val="tx1">
              <a:lumMod val="75000"/>
              <a:lumOff val="25000"/>
            </a:schemeClr>
          </a:solidFill>
          <a:latin typeface="+mn-lt"/>
          <a:ea typeface="+mn-ea"/>
          <a:cs typeface="+mn-cs"/>
        </a:defRPr>
      </a:lvl5pPr>
      <a:lvl6pPr marL="3017520" indent="-274320" algn="l" defTabSz="548640" rtl="0" eaLnBrk="1" latinLnBrk="0" hangingPunct="1">
        <a:spcBef>
          <a:spcPts val="1200"/>
        </a:spcBef>
        <a:spcAft>
          <a:spcPts val="0"/>
        </a:spcAft>
        <a:buClr>
          <a:schemeClr val="accent1"/>
        </a:buClr>
        <a:buSzPct val="80000"/>
        <a:buFont typeface="Wingdings 3" charset="2"/>
        <a:buChar char=""/>
        <a:defRPr sz="1440" kern="1200">
          <a:solidFill>
            <a:schemeClr val="tx1">
              <a:lumMod val="75000"/>
              <a:lumOff val="25000"/>
            </a:schemeClr>
          </a:solidFill>
          <a:latin typeface="+mn-lt"/>
          <a:ea typeface="+mn-ea"/>
          <a:cs typeface="+mn-cs"/>
        </a:defRPr>
      </a:lvl6pPr>
      <a:lvl7pPr marL="3566160" indent="-274320" algn="l" defTabSz="548640" rtl="0" eaLnBrk="1" latinLnBrk="0" hangingPunct="1">
        <a:spcBef>
          <a:spcPts val="1200"/>
        </a:spcBef>
        <a:spcAft>
          <a:spcPts val="0"/>
        </a:spcAft>
        <a:buClr>
          <a:schemeClr val="accent1"/>
        </a:buClr>
        <a:buSzPct val="80000"/>
        <a:buFont typeface="Wingdings 3" charset="2"/>
        <a:buChar char=""/>
        <a:defRPr sz="1440" kern="1200">
          <a:solidFill>
            <a:schemeClr val="tx1">
              <a:lumMod val="75000"/>
              <a:lumOff val="25000"/>
            </a:schemeClr>
          </a:solidFill>
          <a:latin typeface="+mn-lt"/>
          <a:ea typeface="+mn-ea"/>
          <a:cs typeface="+mn-cs"/>
        </a:defRPr>
      </a:lvl7pPr>
      <a:lvl8pPr marL="4114800" indent="-274320" algn="l" defTabSz="548640" rtl="0" eaLnBrk="1" latinLnBrk="0" hangingPunct="1">
        <a:spcBef>
          <a:spcPts val="1200"/>
        </a:spcBef>
        <a:spcAft>
          <a:spcPts val="0"/>
        </a:spcAft>
        <a:buClr>
          <a:schemeClr val="accent1"/>
        </a:buClr>
        <a:buSzPct val="80000"/>
        <a:buFont typeface="Wingdings 3" charset="2"/>
        <a:buChar char=""/>
        <a:defRPr sz="1440" kern="1200">
          <a:solidFill>
            <a:schemeClr val="tx1">
              <a:lumMod val="75000"/>
              <a:lumOff val="25000"/>
            </a:schemeClr>
          </a:solidFill>
          <a:latin typeface="+mn-lt"/>
          <a:ea typeface="+mn-ea"/>
          <a:cs typeface="+mn-cs"/>
        </a:defRPr>
      </a:lvl8pPr>
      <a:lvl9pPr marL="4663440" indent="-274320" algn="l" defTabSz="548640" rtl="0" eaLnBrk="1" latinLnBrk="0" hangingPunct="1">
        <a:spcBef>
          <a:spcPts val="1200"/>
        </a:spcBef>
        <a:spcAft>
          <a:spcPts val="0"/>
        </a:spcAft>
        <a:buClr>
          <a:schemeClr val="accent1"/>
        </a:buClr>
        <a:buSzPct val="80000"/>
        <a:buFont typeface="Wingdings 3" charset="2"/>
        <a:buChar char=""/>
        <a:defRPr sz="1440" kern="1200">
          <a:solidFill>
            <a:schemeClr val="tx1">
              <a:lumMod val="75000"/>
              <a:lumOff val="25000"/>
            </a:schemeClr>
          </a:solidFill>
          <a:latin typeface="+mn-lt"/>
          <a:ea typeface="+mn-ea"/>
          <a:cs typeface="+mn-cs"/>
        </a:defRPr>
      </a:lvl9pPr>
    </p:bodyStyle>
    <p:otherStyle>
      <a:defPPr>
        <a:defRPr lang="en-US"/>
      </a:defPPr>
      <a:lvl1pPr marL="0" algn="l" defTabSz="548640" rtl="0" eaLnBrk="1" latinLnBrk="0" hangingPunct="1">
        <a:defRPr sz="2160" kern="1200">
          <a:solidFill>
            <a:schemeClr val="tx1"/>
          </a:solidFill>
          <a:latin typeface="+mn-lt"/>
          <a:ea typeface="+mn-ea"/>
          <a:cs typeface="+mn-cs"/>
        </a:defRPr>
      </a:lvl1pPr>
      <a:lvl2pPr marL="548640" algn="l" defTabSz="548640" rtl="0" eaLnBrk="1" latinLnBrk="0" hangingPunct="1">
        <a:defRPr sz="2160" kern="1200">
          <a:solidFill>
            <a:schemeClr val="tx1"/>
          </a:solidFill>
          <a:latin typeface="+mn-lt"/>
          <a:ea typeface="+mn-ea"/>
          <a:cs typeface="+mn-cs"/>
        </a:defRPr>
      </a:lvl2pPr>
      <a:lvl3pPr marL="1097280" algn="l" defTabSz="548640" rtl="0" eaLnBrk="1" latinLnBrk="0" hangingPunct="1">
        <a:defRPr sz="2160" kern="1200">
          <a:solidFill>
            <a:schemeClr val="tx1"/>
          </a:solidFill>
          <a:latin typeface="+mn-lt"/>
          <a:ea typeface="+mn-ea"/>
          <a:cs typeface="+mn-cs"/>
        </a:defRPr>
      </a:lvl3pPr>
      <a:lvl4pPr marL="1645920" algn="l" defTabSz="548640" rtl="0" eaLnBrk="1" latinLnBrk="0" hangingPunct="1">
        <a:defRPr sz="2160" kern="1200">
          <a:solidFill>
            <a:schemeClr val="tx1"/>
          </a:solidFill>
          <a:latin typeface="+mn-lt"/>
          <a:ea typeface="+mn-ea"/>
          <a:cs typeface="+mn-cs"/>
        </a:defRPr>
      </a:lvl4pPr>
      <a:lvl5pPr marL="2194560" algn="l" defTabSz="548640" rtl="0" eaLnBrk="1" latinLnBrk="0" hangingPunct="1">
        <a:defRPr sz="2160" kern="1200">
          <a:solidFill>
            <a:schemeClr val="tx1"/>
          </a:solidFill>
          <a:latin typeface="+mn-lt"/>
          <a:ea typeface="+mn-ea"/>
          <a:cs typeface="+mn-cs"/>
        </a:defRPr>
      </a:lvl5pPr>
      <a:lvl6pPr marL="2743200" algn="l" defTabSz="548640" rtl="0" eaLnBrk="1" latinLnBrk="0" hangingPunct="1">
        <a:defRPr sz="2160" kern="1200">
          <a:solidFill>
            <a:schemeClr val="tx1"/>
          </a:solidFill>
          <a:latin typeface="+mn-lt"/>
          <a:ea typeface="+mn-ea"/>
          <a:cs typeface="+mn-cs"/>
        </a:defRPr>
      </a:lvl6pPr>
      <a:lvl7pPr marL="3291840" algn="l" defTabSz="548640" rtl="0" eaLnBrk="1" latinLnBrk="0" hangingPunct="1">
        <a:defRPr sz="2160" kern="1200">
          <a:solidFill>
            <a:schemeClr val="tx1"/>
          </a:solidFill>
          <a:latin typeface="+mn-lt"/>
          <a:ea typeface="+mn-ea"/>
          <a:cs typeface="+mn-cs"/>
        </a:defRPr>
      </a:lvl7pPr>
      <a:lvl8pPr marL="3840480" algn="l" defTabSz="548640" rtl="0" eaLnBrk="1" latinLnBrk="0" hangingPunct="1">
        <a:defRPr sz="2160" kern="1200">
          <a:solidFill>
            <a:schemeClr val="tx1"/>
          </a:solidFill>
          <a:latin typeface="+mn-lt"/>
          <a:ea typeface="+mn-ea"/>
          <a:cs typeface="+mn-cs"/>
        </a:defRPr>
      </a:lvl8pPr>
      <a:lvl9pPr marL="4389120" algn="l" defTabSz="54864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8.x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jpe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9.xml"/><Relationship Id="rId6" Type="http://schemas.openxmlformats.org/officeDocument/2006/relationships/image" Target="../media/image10.jpeg"/><Relationship Id="rId5" Type="http://schemas.openxmlformats.org/officeDocument/2006/relationships/image" Target="../media/image9.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8" Type="http://schemas.openxmlformats.org/officeDocument/2006/relationships/audio" Target="../media/media4.wav"/><Relationship Id="rId3" Type="http://schemas.microsoft.com/office/2007/relationships/media" Target="../media/media2.wav"/><Relationship Id="rId7" Type="http://schemas.microsoft.com/office/2007/relationships/media" Target="../media/media4.wav"/><Relationship Id="rId2" Type="http://schemas.openxmlformats.org/officeDocument/2006/relationships/audio" Target="../media/media1.wav"/><Relationship Id="rId1" Type="http://schemas.microsoft.com/office/2007/relationships/media" Target="../media/media1.wav"/><Relationship Id="rId6" Type="http://schemas.openxmlformats.org/officeDocument/2006/relationships/audio" Target="../media/media3.wav"/><Relationship Id="rId5" Type="http://schemas.microsoft.com/office/2007/relationships/media" Target="../media/media3.wav"/><Relationship Id="rId10" Type="http://schemas.openxmlformats.org/officeDocument/2006/relationships/image" Target="../media/image12.png"/><Relationship Id="rId4" Type="http://schemas.openxmlformats.org/officeDocument/2006/relationships/audio" Target="../media/media2.wav"/><Relationship Id="rId9"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43915" y="2251136"/>
            <a:ext cx="7432715" cy="708779"/>
          </a:xfrm>
          <a:prstGeom prst="rect">
            <a:avLst/>
          </a:prstGeom>
          <a:noFill/>
          <a:ln/>
        </p:spPr>
        <p:txBody>
          <a:bodyPr wrap="none" lIns="0" tIns="0" rIns="0" bIns="0" rtlCol="0" anchor="t"/>
          <a:lstStyle/>
          <a:p>
            <a:pPr marL="0" indent="0">
              <a:lnSpc>
                <a:spcPts val="5550"/>
              </a:lnSpc>
              <a:buNone/>
            </a:pPr>
            <a:r>
              <a:rPr lang="en-US" sz="4450" dirty="0">
                <a:solidFill>
                  <a:srgbClr val="152D47"/>
                </a:solidFill>
                <a:latin typeface="Crimson Pro Semi Bold" pitchFamily="34" charset="0"/>
                <a:ea typeface="Crimson Pro Semi Bold" pitchFamily="34" charset="-122"/>
                <a:cs typeface="Crimson Pro Semi Bold" pitchFamily="34" charset="-120"/>
              </a:rPr>
              <a:t>Deforestation Detection System with </a:t>
            </a:r>
          </a:p>
          <a:p>
            <a:pPr marL="0" indent="0">
              <a:lnSpc>
                <a:spcPts val="5550"/>
              </a:lnSpc>
              <a:buNone/>
            </a:pPr>
            <a:r>
              <a:rPr lang="en-US" sz="4450" dirty="0">
                <a:solidFill>
                  <a:srgbClr val="152D47"/>
                </a:solidFill>
                <a:latin typeface="Crimson Pro Semi Bold" pitchFamily="34" charset="0"/>
              </a:rPr>
              <a:t>CNN</a:t>
            </a:r>
            <a:endParaRPr lang="en-US" sz="4450" dirty="0"/>
          </a:p>
        </p:txBody>
      </p:sp>
      <p:sp>
        <p:nvSpPr>
          <p:cNvPr id="4" name="Text 1"/>
          <p:cNvSpPr/>
          <p:nvPr/>
        </p:nvSpPr>
        <p:spPr>
          <a:xfrm>
            <a:off x="793790" y="3950375"/>
            <a:ext cx="7556421" cy="725805"/>
          </a:xfrm>
          <a:prstGeom prst="rect">
            <a:avLst/>
          </a:prstGeom>
          <a:noFill/>
          <a:ln/>
        </p:spPr>
        <p:txBody>
          <a:bodyPr wrap="square" lIns="0" tIns="0" rIns="0" bIns="0" rtlCol="0" anchor="t"/>
          <a:lstStyle/>
          <a:p>
            <a:pPr marL="0" indent="0">
              <a:lnSpc>
                <a:spcPts val="2850"/>
              </a:lnSpc>
              <a:buNone/>
            </a:pPr>
            <a:r>
              <a:rPr lang="en-US" sz="1750" dirty="0">
                <a:solidFill>
                  <a:srgbClr val="4C4C4D"/>
                </a:solidFill>
                <a:latin typeface="Heebo" pitchFamily="34" charset="0"/>
                <a:ea typeface="Heebo" pitchFamily="34" charset="-122"/>
                <a:cs typeface="Heebo" pitchFamily="34" charset="-120"/>
              </a:rPr>
              <a:t>Protect our forests using CNN for real-time monitoring and rapid response.</a:t>
            </a:r>
            <a:endParaRPr lang="en-US" sz="1750" dirty="0"/>
          </a:p>
        </p:txBody>
      </p:sp>
      <p:sp>
        <p:nvSpPr>
          <p:cNvPr id="5" name="Shape 2"/>
          <p:cNvSpPr/>
          <p:nvPr/>
        </p:nvSpPr>
        <p:spPr>
          <a:xfrm>
            <a:off x="793790" y="4948238"/>
            <a:ext cx="362903" cy="362903"/>
          </a:xfrm>
          <a:prstGeom prst="roundRect">
            <a:avLst>
              <a:gd name="adj" fmla="val 25194296"/>
            </a:avLst>
          </a:prstGeom>
          <a:noFill/>
          <a:ln w="7620">
            <a:solidFill>
              <a:srgbClr val="FFFFFF"/>
            </a:solidFill>
            <a:prstDash val="solid"/>
          </a:ln>
        </p:spPr>
        <p:txBody>
          <a:bodyPr/>
          <a:lstStyle/>
          <a:p>
            <a:endParaRPr lang="en-IN"/>
          </a:p>
        </p:txBody>
      </p:sp>
      <p:sp>
        <p:nvSpPr>
          <p:cNvPr id="7" name="Text 3"/>
          <p:cNvSpPr/>
          <p:nvPr/>
        </p:nvSpPr>
        <p:spPr>
          <a:xfrm>
            <a:off x="1270040" y="4931331"/>
            <a:ext cx="1630085" cy="396835"/>
          </a:xfrm>
          <a:prstGeom prst="rect">
            <a:avLst/>
          </a:prstGeom>
          <a:noFill/>
          <a:ln/>
        </p:spPr>
        <p:txBody>
          <a:bodyPr wrap="none" lIns="0" tIns="0" rIns="0" bIns="0" rtlCol="0" anchor="t"/>
          <a:lstStyle/>
          <a:p>
            <a:pPr marL="0" indent="0" algn="l">
              <a:lnSpc>
                <a:spcPts val="3100"/>
              </a:lnSpc>
              <a:buNone/>
            </a:pPr>
            <a:r>
              <a:rPr lang="en-US" sz="2200" b="1" dirty="0">
                <a:solidFill>
                  <a:srgbClr val="4C4C4D"/>
                </a:solidFill>
                <a:latin typeface="Heebo Bold" pitchFamily="34" charset="0"/>
                <a:ea typeface="Heebo Bold" pitchFamily="34" charset="-122"/>
              </a:rPr>
              <a:t>By 2200049154</a:t>
            </a:r>
            <a:endParaRPr lang="en-US" sz="22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ED3B173-F7E2-66A0-6ED8-6C72B7D1C76E}"/>
              </a:ext>
            </a:extLst>
          </p:cNvPr>
          <p:cNvSpPr txBox="1"/>
          <p:nvPr/>
        </p:nvSpPr>
        <p:spPr>
          <a:xfrm>
            <a:off x="1163782" y="1165567"/>
            <a:ext cx="9077498" cy="4154984"/>
          </a:xfrm>
          <a:prstGeom prst="rect">
            <a:avLst/>
          </a:prstGeom>
          <a:noFill/>
        </p:spPr>
        <p:txBody>
          <a:bodyPr wrap="square" rtlCol="0">
            <a:spAutoFit/>
          </a:bodyPr>
          <a:lstStyle/>
          <a:p>
            <a:r>
              <a:rPr lang="en-US" sz="2400" b="1" dirty="0"/>
              <a:t>ABSTRACT:</a:t>
            </a:r>
          </a:p>
          <a:p>
            <a:pPr algn="just"/>
            <a:r>
              <a:rPr lang="en-US" sz="2400" b="1" dirty="0">
                <a:latin typeface="system-ui"/>
              </a:rPr>
              <a:t>				</a:t>
            </a:r>
            <a:r>
              <a:rPr lang="en-US" sz="2400" b="0" i="0" dirty="0">
                <a:effectLst/>
                <a:latin typeface="system-ui"/>
              </a:rPr>
              <a:t>The world loses up to 10 million acres of old-growth rain forests each year, much of it due to illegal logging. Deforestation from this and other causes accounts for about 10% of global carbon emissions. The </a:t>
            </a:r>
            <a:r>
              <a:rPr lang="en-US" sz="2400" dirty="0">
                <a:latin typeface="system-ui"/>
              </a:rPr>
              <a:t>project aims</a:t>
            </a:r>
            <a:r>
              <a:rPr lang="en-US" sz="2400" b="0" i="0" dirty="0">
                <a:effectLst/>
                <a:latin typeface="system-ui"/>
              </a:rPr>
              <a:t> to convert thousands of discarded smart modules into solar-powered listening modules and position them throughout the Forest to transmit alerts in response to the sounds of chainsaws and truck engines. Audio classification can be performed by converting audio streams into </a:t>
            </a:r>
            <a:r>
              <a:rPr lang="en-US" sz="2400" dirty="0">
                <a:latin typeface="system-ui"/>
              </a:rPr>
              <a:t>spectrograms</a:t>
            </a:r>
            <a:r>
              <a:rPr lang="en-US" sz="2400" b="0" i="0" dirty="0">
                <a:effectLst/>
                <a:latin typeface="system-ui"/>
              </a:rPr>
              <a:t>, which provide visual representations of spectrums of frequencies as they vary over time, and classifying the spectrograms using </a:t>
            </a:r>
            <a:r>
              <a:rPr lang="en-US" sz="2400" dirty="0">
                <a:latin typeface="system-ui"/>
              </a:rPr>
              <a:t>convolutional neural networks</a:t>
            </a:r>
            <a:r>
              <a:rPr lang="en-US" sz="2400" b="0" i="0" dirty="0">
                <a:effectLst/>
                <a:latin typeface="system-ui"/>
              </a:rPr>
              <a:t>(CNNs)</a:t>
            </a:r>
            <a:endParaRPr lang="en-IN" sz="2400" b="1" dirty="0"/>
          </a:p>
        </p:txBody>
      </p:sp>
    </p:spTree>
    <p:extLst>
      <p:ext uri="{BB962C8B-B14F-4D97-AF65-F5344CB8AC3E}">
        <p14:creationId xmlns:p14="http://schemas.microsoft.com/office/powerpoint/2010/main" val="42046006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6" name="Oval 25">
            <a:extLst>
              <a:ext uri="{FF2B5EF4-FFF2-40B4-BE49-F238E27FC236}">
                <a16:creationId xmlns:a16="http://schemas.microsoft.com/office/drawing/2014/main" id="{8BCDD18B-1691-E09C-D0E6-3109A312C5C6}"/>
              </a:ext>
            </a:extLst>
          </p:cNvPr>
          <p:cNvSpPr/>
          <p:nvPr/>
        </p:nvSpPr>
        <p:spPr>
          <a:xfrm>
            <a:off x="4932957" y="5679804"/>
            <a:ext cx="5742123" cy="1603822"/>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highlight>
                <a:srgbClr val="00FFFF"/>
              </a:highlight>
            </a:endParaRPr>
          </a:p>
        </p:txBody>
      </p:sp>
      <p:sp>
        <p:nvSpPr>
          <p:cNvPr id="7" name="Rectangle 6">
            <a:extLst>
              <a:ext uri="{FF2B5EF4-FFF2-40B4-BE49-F238E27FC236}">
                <a16:creationId xmlns:a16="http://schemas.microsoft.com/office/drawing/2014/main" id="{AD49C3A7-0C13-963C-108A-A44FE2A72615}"/>
              </a:ext>
            </a:extLst>
          </p:cNvPr>
          <p:cNvSpPr/>
          <p:nvPr/>
        </p:nvSpPr>
        <p:spPr>
          <a:xfrm>
            <a:off x="6740239" y="2510444"/>
            <a:ext cx="1695796" cy="244394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a:extLst>
              <a:ext uri="{FF2B5EF4-FFF2-40B4-BE49-F238E27FC236}">
                <a16:creationId xmlns:a16="http://schemas.microsoft.com/office/drawing/2014/main" id="{9C3BB02C-E235-0990-4B13-8BAA52E83014}"/>
              </a:ext>
            </a:extLst>
          </p:cNvPr>
          <p:cNvSpPr/>
          <p:nvPr/>
        </p:nvSpPr>
        <p:spPr>
          <a:xfrm>
            <a:off x="3773977" y="3308466"/>
            <a:ext cx="1822493" cy="109728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97B21B62-1069-5E69-B57B-AB0936DEE979}"/>
              </a:ext>
            </a:extLst>
          </p:cNvPr>
          <p:cNvSpPr txBox="1"/>
          <p:nvPr/>
        </p:nvSpPr>
        <p:spPr>
          <a:xfrm>
            <a:off x="3940231" y="3673676"/>
            <a:ext cx="1596044" cy="400110"/>
          </a:xfrm>
          <a:prstGeom prst="rect">
            <a:avLst/>
          </a:prstGeom>
          <a:noFill/>
        </p:spPr>
        <p:txBody>
          <a:bodyPr wrap="square" rtlCol="0">
            <a:spAutoFit/>
          </a:bodyPr>
          <a:lstStyle/>
          <a:p>
            <a:r>
              <a:rPr lang="en-US" sz="2000" dirty="0"/>
              <a:t>microphone</a:t>
            </a:r>
            <a:endParaRPr lang="en-IN" sz="2000" dirty="0"/>
          </a:p>
        </p:txBody>
      </p:sp>
      <p:sp>
        <p:nvSpPr>
          <p:cNvPr id="13" name="TextBox 12">
            <a:extLst>
              <a:ext uri="{FF2B5EF4-FFF2-40B4-BE49-F238E27FC236}">
                <a16:creationId xmlns:a16="http://schemas.microsoft.com/office/drawing/2014/main" id="{BB19FAEA-319B-B6E8-0229-73D2130DC1DA}"/>
              </a:ext>
            </a:extLst>
          </p:cNvPr>
          <p:cNvSpPr txBox="1"/>
          <p:nvPr/>
        </p:nvSpPr>
        <p:spPr>
          <a:xfrm>
            <a:off x="6914806" y="2924197"/>
            <a:ext cx="1346662" cy="1754326"/>
          </a:xfrm>
          <a:prstGeom prst="rect">
            <a:avLst/>
          </a:prstGeom>
          <a:noFill/>
        </p:spPr>
        <p:txBody>
          <a:bodyPr wrap="square" rtlCol="0">
            <a:spAutoFit/>
          </a:bodyPr>
          <a:lstStyle/>
          <a:p>
            <a:r>
              <a:rPr lang="en-US" dirty="0"/>
              <a:t>SINGLE BOARD COMPUTER</a:t>
            </a:r>
          </a:p>
          <a:p>
            <a:r>
              <a:rPr lang="en-US" dirty="0"/>
              <a:t>/pi</a:t>
            </a:r>
          </a:p>
          <a:p>
            <a:endParaRPr lang="en-US" dirty="0"/>
          </a:p>
          <a:p>
            <a:r>
              <a:rPr lang="en-US" dirty="0"/>
              <a:t>   </a:t>
            </a:r>
            <a:endParaRPr lang="en-IN" dirty="0"/>
          </a:p>
        </p:txBody>
      </p:sp>
      <p:pic>
        <p:nvPicPr>
          <p:cNvPr id="1026" name="Picture 2" descr="Health and Safety Risks of Cutting Trees | The BCF Group">
            <a:extLst>
              <a:ext uri="{FF2B5EF4-FFF2-40B4-BE49-F238E27FC236}">
                <a16:creationId xmlns:a16="http://schemas.microsoft.com/office/drawing/2014/main" id="{9B2C3721-8C68-8C3A-FE31-4B4A399BE7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9066" y="1200628"/>
            <a:ext cx="1569444" cy="147286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Tree Harvester">
            <a:extLst>
              <a:ext uri="{FF2B5EF4-FFF2-40B4-BE49-F238E27FC236}">
                <a16:creationId xmlns:a16="http://schemas.microsoft.com/office/drawing/2014/main" id="{52BE6400-56A9-BC32-2D69-D4DA1A65239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4151" y="5186908"/>
            <a:ext cx="1819275" cy="14097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Axe &amp; handtools training including tree felling - wholewoods">
            <a:extLst>
              <a:ext uri="{FF2B5EF4-FFF2-40B4-BE49-F238E27FC236}">
                <a16:creationId xmlns:a16="http://schemas.microsoft.com/office/drawing/2014/main" id="{E63F0AEA-6E4C-F8D1-3A9A-40211EB2602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5733" y="3278511"/>
            <a:ext cx="2323783" cy="130337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57DC6079-E81A-FE87-6CB2-D3F92D9C2A2E}"/>
              </a:ext>
            </a:extLst>
          </p:cNvPr>
          <p:cNvSpPr txBox="1"/>
          <p:nvPr/>
        </p:nvSpPr>
        <p:spPr>
          <a:xfrm>
            <a:off x="876943" y="7028972"/>
            <a:ext cx="1556483" cy="461665"/>
          </a:xfrm>
          <a:prstGeom prst="rect">
            <a:avLst/>
          </a:prstGeom>
          <a:noFill/>
        </p:spPr>
        <p:txBody>
          <a:bodyPr wrap="square" rtlCol="0">
            <a:spAutoFit/>
          </a:bodyPr>
          <a:lstStyle/>
          <a:p>
            <a:r>
              <a:rPr lang="en-US" sz="2400" b="1" dirty="0"/>
              <a:t>SOUNDS</a:t>
            </a:r>
            <a:endParaRPr lang="en-IN" sz="2400" b="1" dirty="0"/>
          </a:p>
        </p:txBody>
      </p:sp>
      <p:pic>
        <p:nvPicPr>
          <p:cNvPr id="1032" name="Picture 8" descr="Notification Bell Images - Free Download on Freepik">
            <a:extLst>
              <a:ext uri="{FF2B5EF4-FFF2-40B4-BE49-F238E27FC236}">
                <a16:creationId xmlns:a16="http://schemas.microsoft.com/office/drawing/2014/main" id="{78259463-7420-4B2C-CF4F-1CC44CB3FA8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579804" y="3158746"/>
            <a:ext cx="1350049" cy="1350049"/>
          </a:xfrm>
          <a:prstGeom prst="rect">
            <a:avLst/>
          </a:prstGeom>
          <a:noFill/>
          <a:extLst>
            <a:ext uri="{909E8E84-426E-40DD-AFC4-6F175D3DCCD1}">
              <a14:hiddenFill xmlns:a14="http://schemas.microsoft.com/office/drawing/2010/main">
                <a:solidFill>
                  <a:srgbClr val="FFFFFF"/>
                </a:solidFill>
              </a14:hiddenFill>
            </a:ext>
          </a:extLst>
        </p:spPr>
      </p:pic>
      <p:sp>
        <p:nvSpPr>
          <p:cNvPr id="17" name="Arrow: Right 16">
            <a:extLst>
              <a:ext uri="{FF2B5EF4-FFF2-40B4-BE49-F238E27FC236}">
                <a16:creationId xmlns:a16="http://schemas.microsoft.com/office/drawing/2014/main" id="{0C6DA48A-A06C-A908-6FB1-81626109E180}"/>
              </a:ext>
            </a:extLst>
          </p:cNvPr>
          <p:cNvSpPr/>
          <p:nvPr/>
        </p:nvSpPr>
        <p:spPr>
          <a:xfrm>
            <a:off x="5596470" y="3673676"/>
            <a:ext cx="1143769" cy="26655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0CCE1971-EF75-AE28-6705-A97E5FB61B65}"/>
              </a:ext>
            </a:extLst>
          </p:cNvPr>
          <p:cNvSpPr/>
          <p:nvPr/>
        </p:nvSpPr>
        <p:spPr>
          <a:xfrm>
            <a:off x="8455892" y="3673676"/>
            <a:ext cx="1143769" cy="26655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E483237C-5F98-A264-ED88-E66F77C4F82A}"/>
              </a:ext>
            </a:extLst>
          </p:cNvPr>
          <p:cNvSpPr/>
          <p:nvPr/>
        </p:nvSpPr>
        <p:spPr>
          <a:xfrm rot="2269426">
            <a:off x="2253542" y="2466041"/>
            <a:ext cx="1757743" cy="30562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0B059984-8870-445F-D364-63026DF6E9BB}"/>
              </a:ext>
            </a:extLst>
          </p:cNvPr>
          <p:cNvSpPr/>
          <p:nvPr/>
        </p:nvSpPr>
        <p:spPr>
          <a:xfrm rot="19304373">
            <a:off x="2333919" y="4936753"/>
            <a:ext cx="1596989" cy="27850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735843B4-BAC3-5CA4-0F54-663D526C53E9}"/>
              </a:ext>
            </a:extLst>
          </p:cNvPr>
          <p:cNvSpPr/>
          <p:nvPr/>
        </p:nvSpPr>
        <p:spPr>
          <a:xfrm>
            <a:off x="2719373" y="3782040"/>
            <a:ext cx="1067415" cy="29631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TextBox 21">
            <a:extLst>
              <a:ext uri="{FF2B5EF4-FFF2-40B4-BE49-F238E27FC236}">
                <a16:creationId xmlns:a16="http://schemas.microsoft.com/office/drawing/2014/main" id="{42085E9B-C468-B105-86D7-E7A456E720EF}"/>
              </a:ext>
            </a:extLst>
          </p:cNvPr>
          <p:cNvSpPr txBox="1"/>
          <p:nvPr/>
        </p:nvSpPr>
        <p:spPr>
          <a:xfrm>
            <a:off x="9925396" y="4804756"/>
            <a:ext cx="1004457" cy="369332"/>
          </a:xfrm>
          <a:prstGeom prst="rect">
            <a:avLst/>
          </a:prstGeom>
          <a:noFill/>
        </p:spPr>
        <p:txBody>
          <a:bodyPr wrap="square" rtlCol="0">
            <a:spAutoFit/>
          </a:bodyPr>
          <a:lstStyle/>
          <a:p>
            <a:r>
              <a:rPr lang="en-US" dirty="0"/>
              <a:t>ALERTS</a:t>
            </a:r>
            <a:endParaRPr lang="en-IN" dirty="0"/>
          </a:p>
        </p:txBody>
      </p:sp>
      <p:sp>
        <p:nvSpPr>
          <p:cNvPr id="23" name="TextBox 22">
            <a:extLst>
              <a:ext uri="{FF2B5EF4-FFF2-40B4-BE49-F238E27FC236}">
                <a16:creationId xmlns:a16="http://schemas.microsoft.com/office/drawing/2014/main" id="{19AB9318-207F-054D-CA91-E3DFB0730C88}"/>
              </a:ext>
            </a:extLst>
          </p:cNvPr>
          <p:cNvSpPr txBox="1"/>
          <p:nvPr/>
        </p:nvSpPr>
        <p:spPr>
          <a:xfrm>
            <a:off x="4202977" y="327629"/>
            <a:ext cx="7202085" cy="830997"/>
          </a:xfrm>
          <a:prstGeom prst="rect">
            <a:avLst/>
          </a:prstGeom>
          <a:noFill/>
        </p:spPr>
        <p:txBody>
          <a:bodyPr wrap="square" rtlCol="0">
            <a:spAutoFit/>
          </a:bodyPr>
          <a:lstStyle/>
          <a:p>
            <a:r>
              <a:rPr lang="en-US" sz="4800" b="1" dirty="0"/>
              <a:t>BLOCK DIAGRAM</a:t>
            </a:r>
            <a:endParaRPr lang="en-IN" sz="4800" b="1" dirty="0"/>
          </a:p>
        </p:txBody>
      </p:sp>
      <p:pic>
        <p:nvPicPr>
          <p:cNvPr id="1034" name="Picture 10" descr="On the analysis of data augmentation ...">
            <a:extLst>
              <a:ext uri="{FF2B5EF4-FFF2-40B4-BE49-F238E27FC236}">
                <a16:creationId xmlns:a16="http://schemas.microsoft.com/office/drawing/2014/main" id="{FCE1D494-8906-B536-ECF5-01DE74A3241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904483" y="5900430"/>
            <a:ext cx="3799070" cy="1133475"/>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Straight Connector 28">
            <a:extLst>
              <a:ext uri="{FF2B5EF4-FFF2-40B4-BE49-F238E27FC236}">
                <a16:creationId xmlns:a16="http://schemas.microsoft.com/office/drawing/2014/main" id="{75E455A9-4D79-7B82-3A29-433D8BC5F543}"/>
              </a:ext>
            </a:extLst>
          </p:cNvPr>
          <p:cNvCxnSpPr/>
          <p:nvPr/>
        </p:nvCxnSpPr>
        <p:spPr>
          <a:xfrm flipH="1">
            <a:off x="6284422" y="4954385"/>
            <a:ext cx="455817" cy="725419"/>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87269D1F-313A-7F86-0587-EEB33748D3CE}"/>
              </a:ext>
            </a:extLst>
          </p:cNvPr>
          <p:cNvCxnSpPr>
            <a:cxnSpLocks/>
          </p:cNvCxnSpPr>
          <p:nvPr/>
        </p:nvCxnSpPr>
        <p:spPr>
          <a:xfrm>
            <a:off x="8455892" y="4895734"/>
            <a:ext cx="623085" cy="924242"/>
          </a:xfrm>
          <a:prstGeom prst="line">
            <a:avLst/>
          </a:prstGeom>
        </p:spPr>
        <p:style>
          <a:lnRef idx="1">
            <a:schemeClr val="accent1"/>
          </a:lnRef>
          <a:fillRef idx="0">
            <a:schemeClr val="accent1"/>
          </a:fillRef>
          <a:effectRef idx="0">
            <a:schemeClr val="accent1"/>
          </a:effectRef>
          <a:fontRef idx="minor">
            <a:schemeClr val="tx1"/>
          </a:fontRef>
        </p:style>
      </p:cxnSp>
      <p:sp>
        <p:nvSpPr>
          <p:cNvPr id="1024" name="TextBox 1023">
            <a:extLst>
              <a:ext uri="{FF2B5EF4-FFF2-40B4-BE49-F238E27FC236}">
                <a16:creationId xmlns:a16="http://schemas.microsoft.com/office/drawing/2014/main" id="{E21FBBB3-4AB8-E48E-9B5B-5DCE4B848ED5}"/>
              </a:ext>
            </a:extLst>
          </p:cNvPr>
          <p:cNvSpPr txBox="1"/>
          <p:nvPr/>
        </p:nvSpPr>
        <p:spPr>
          <a:xfrm>
            <a:off x="7588137" y="7490637"/>
            <a:ext cx="2220881" cy="461665"/>
          </a:xfrm>
          <a:prstGeom prst="rect">
            <a:avLst/>
          </a:prstGeom>
          <a:noFill/>
        </p:spPr>
        <p:txBody>
          <a:bodyPr wrap="square" rtlCol="0">
            <a:spAutoFit/>
          </a:bodyPr>
          <a:lstStyle/>
          <a:p>
            <a:r>
              <a:rPr lang="en-US" sz="2400" b="1" dirty="0"/>
              <a:t>CNN</a:t>
            </a:r>
            <a:endParaRPr lang="en-IN" sz="2400" b="1"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3" name="Text 0"/>
          <p:cNvSpPr/>
          <p:nvPr/>
        </p:nvSpPr>
        <p:spPr>
          <a:xfrm>
            <a:off x="6259473" y="608290"/>
            <a:ext cx="7597854" cy="1380411"/>
          </a:xfrm>
          <a:prstGeom prst="rect">
            <a:avLst/>
          </a:prstGeom>
          <a:noFill/>
          <a:ln/>
        </p:spPr>
        <p:txBody>
          <a:bodyPr wrap="square" lIns="0" tIns="0" rIns="0" bIns="0" rtlCol="0" anchor="t"/>
          <a:lstStyle/>
          <a:p>
            <a:pPr marL="0" indent="0">
              <a:lnSpc>
                <a:spcPts val="5400"/>
              </a:lnSpc>
              <a:buNone/>
            </a:pPr>
            <a:r>
              <a:rPr lang="en-US" sz="4300" dirty="0">
                <a:solidFill>
                  <a:srgbClr val="152D47"/>
                </a:solidFill>
                <a:latin typeface="Crimson Pro Semi Bold" pitchFamily="34" charset="0"/>
                <a:ea typeface="Crimson Pro Semi Bold" pitchFamily="34" charset="-122"/>
                <a:cs typeface="Crimson Pro Semi Bold" pitchFamily="34" charset="-120"/>
              </a:rPr>
              <a:t>Implementation</a:t>
            </a:r>
            <a:endParaRPr lang="en-US" sz="4300" dirty="0"/>
          </a:p>
        </p:txBody>
      </p:sp>
      <p:pic>
        <p:nvPicPr>
          <p:cNvPr id="4" name="Image 1" descr="preencoded.png"/>
          <p:cNvPicPr>
            <a:picLocks noChangeAspect="1"/>
          </p:cNvPicPr>
          <p:nvPr/>
        </p:nvPicPr>
        <p:blipFill>
          <a:blip r:embed="rId3"/>
          <a:stretch>
            <a:fillRect/>
          </a:stretch>
        </p:blipFill>
        <p:spPr>
          <a:xfrm>
            <a:off x="6259473" y="2319933"/>
            <a:ext cx="1104424" cy="1767126"/>
          </a:xfrm>
          <a:prstGeom prst="rect">
            <a:avLst/>
          </a:prstGeom>
        </p:spPr>
      </p:pic>
      <p:sp>
        <p:nvSpPr>
          <p:cNvPr id="5" name="Text 1"/>
          <p:cNvSpPr/>
          <p:nvPr/>
        </p:nvSpPr>
        <p:spPr>
          <a:xfrm>
            <a:off x="7695128" y="2540794"/>
            <a:ext cx="2761178" cy="345043"/>
          </a:xfrm>
          <a:prstGeom prst="rect">
            <a:avLst/>
          </a:prstGeom>
          <a:noFill/>
          <a:ln/>
        </p:spPr>
        <p:txBody>
          <a:bodyPr wrap="none" lIns="0" tIns="0" rIns="0" bIns="0" rtlCol="0" anchor="t"/>
          <a:lstStyle/>
          <a:p>
            <a:pPr marL="0" indent="0" algn="l">
              <a:lnSpc>
                <a:spcPts val="2700"/>
              </a:lnSpc>
              <a:buNone/>
            </a:pPr>
            <a:r>
              <a:rPr lang="en-US" sz="2150" dirty="0">
                <a:solidFill>
                  <a:srgbClr val="4C4C4D"/>
                </a:solidFill>
                <a:latin typeface="Crimson Pro Semi Bold" pitchFamily="34" charset="0"/>
                <a:ea typeface="Crimson Pro Semi Bold" pitchFamily="34" charset="-122"/>
                <a:cs typeface="Crimson Pro Semi Bold" pitchFamily="34" charset="-120"/>
              </a:rPr>
              <a:t>Training</a:t>
            </a:r>
            <a:endParaRPr lang="en-US" sz="2150" dirty="0"/>
          </a:p>
        </p:txBody>
      </p:sp>
      <p:sp>
        <p:nvSpPr>
          <p:cNvPr id="6" name="Text 2"/>
          <p:cNvSpPr/>
          <p:nvPr/>
        </p:nvSpPr>
        <p:spPr>
          <a:xfrm>
            <a:off x="7695128" y="3018353"/>
            <a:ext cx="6162199" cy="353378"/>
          </a:xfrm>
          <a:prstGeom prst="rect">
            <a:avLst/>
          </a:prstGeom>
          <a:noFill/>
          <a:ln/>
        </p:spPr>
        <p:txBody>
          <a:bodyPr wrap="none" lIns="0" tIns="0" rIns="0" bIns="0" rtlCol="0" anchor="t"/>
          <a:lstStyle/>
          <a:p>
            <a:pPr marL="0" indent="0" algn="l">
              <a:lnSpc>
                <a:spcPts val="2750"/>
              </a:lnSpc>
              <a:buNone/>
            </a:pPr>
            <a:r>
              <a:rPr lang="en-US" sz="1700" dirty="0">
                <a:solidFill>
                  <a:srgbClr val="4C4C4D"/>
                </a:solidFill>
                <a:latin typeface="Heebo" pitchFamily="34" charset="0"/>
                <a:ea typeface="Heebo" pitchFamily="34" charset="-122"/>
                <a:cs typeface="Heebo" pitchFamily="34" charset="-120"/>
              </a:rPr>
              <a:t>Feed AI with audio samples of chainsaws and engines.</a:t>
            </a:r>
            <a:endParaRPr lang="en-US" sz="1700" dirty="0"/>
          </a:p>
        </p:txBody>
      </p:sp>
      <p:pic>
        <p:nvPicPr>
          <p:cNvPr id="7" name="Image 2" descr="preencoded.png"/>
          <p:cNvPicPr>
            <a:picLocks noChangeAspect="1"/>
          </p:cNvPicPr>
          <p:nvPr/>
        </p:nvPicPr>
        <p:blipFill>
          <a:blip r:embed="rId4"/>
          <a:stretch>
            <a:fillRect/>
          </a:stretch>
        </p:blipFill>
        <p:spPr>
          <a:xfrm>
            <a:off x="6259473" y="4087058"/>
            <a:ext cx="1104424" cy="1767126"/>
          </a:xfrm>
          <a:prstGeom prst="rect">
            <a:avLst/>
          </a:prstGeom>
        </p:spPr>
      </p:pic>
      <p:sp>
        <p:nvSpPr>
          <p:cNvPr id="8" name="Text 3"/>
          <p:cNvSpPr/>
          <p:nvPr/>
        </p:nvSpPr>
        <p:spPr>
          <a:xfrm>
            <a:off x="7695128" y="4307919"/>
            <a:ext cx="2761178" cy="345043"/>
          </a:xfrm>
          <a:prstGeom prst="rect">
            <a:avLst/>
          </a:prstGeom>
          <a:noFill/>
          <a:ln/>
        </p:spPr>
        <p:txBody>
          <a:bodyPr wrap="none" lIns="0" tIns="0" rIns="0" bIns="0" rtlCol="0" anchor="t"/>
          <a:lstStyle/>
          <a:p>
            <a:pPr marL="0" indent="0" algn="l">
              <a:lnSpc>
                <a:spcPts val="2700"/>
              </a:lnSpc>
              <a:buNone/>
            </a:pPr>
            <a:r>
              <a:rPr lang="en-US" sz="2150" dirty="0">
                <a:solidFill>
                  <a:srgbClr val="4C4C4D"/>
                </a:solidFill>
                <a:latin typeface="Crimson Pro Semi Bold" pitchFamily="34" charset="0"/>
                <a:ea typeface="Crimson Pro Semi Bold" pitchFamily="34" charset="-122"/>
                <a:cs typeface="Crimson Pro Semi Bold" pitchFamily="34" charset="-120"/>
              </a:rPr>
              <a:t>Deployment and Detection</a:t>
            </a:r>
            <a:endParaRPr lang="en-US" sz="2150" dirty="0"/>
          </a:p>
        </p:txBody>
      </p:sp>
      <p:sp>
        <p:nvSpPr>
          <p:cNvPr id="9" name="Text 4"/>
          <p:cNvSpPr/>
          <p:nvPr/>
        </p:nvSpPr>
        <p:spPr>
          <a:xfrm>
            <a:off x="7695128" y="4785479"/>
            <a:ext cx="6162199" cy="353378"/>
          </a:xfrm>
          <a:prstGeom prst="rect">
            <a:avLst/>
          </a:prstGeom>
          <a:noFill/>
          <a:ln/>
        </p:spPr>
        <p:txBody>
          <a:bodyPr wrap="none" lIns="0" tIns="0" rIns="0" bIns="0" rtlCol="0" anchor="t"/>
          <a:lstStyle/>
          <a:p>
            <a:pPr marL="0" indent="0" algn="l">
              <a:lnSpc>
                <a:spcPts val="2750"/>
              </a:lnSpc>
              <a:buNone/>
            </a:pPr>
            <a:r>
              <a:rPr lang="en-US" sz="1700" dirty="0">
                <a:solidFill>
                  <a:srgbClr val="4C4C4D"/>
                </a:solidFill>
                <a:latin typeface="Heebo" pitchFamily="34" charset="0"/>
                <a:ea typeface="Heebo" pitchFamily="34" charset="-122"/>
                <a:cs typeface="Heebo" pitchFamily="34" charset="-120"/>
              </a:rPr>
              <a:t>Real-time analysis of audio streams.</a:t>
            </a:r>
            <a:endParaRPr lang="en-US" sz="1700" dirty="0"/>
          </a:p>
        </p:txBody>
      </p:sp>
      <p:pic>
        <p:nvPicPr>
          <p:cNvPr id="10" name="Image 3" descr="preencoded.png"/>
          <p:cNvPicPr>
            <a:picLocks noChangeAspect="1"/>
          </p:cNvPicPr>
          <p:nvPr/>
        </p:nvPicPr>
        <p:blipFill>
          <a:blip r:embed="rId5"/>
          <a:stretch>
            <a:fillRect/>
          </a:stretch>
        </p:blipFill>
        <p:spPr>
          <a:xfrm>
            <a:off x="6259473" y="5854184"/>
            <a:ext cx="1104424" cy="1767126"/>
          </a:xfrm>
          <a:prstGeom prst="rect">
            <a:avLst/>
          </a:prstGeom>
        </p:spPr>
      </p:pic>
      <p:sp>
        <p:nvSpPr>
          <p:cNvPr id="11" name="Text 5"/>
          <p:cNvSpPr/>
          <p:nvPr/>
        </p:nvSpPr>
        <p:spPr>
          <a:xfrm>
            <a:off x="7695128" y="6075045"/>
            <a:ext cx="2761178" cy="345043"/>
          </a:xfrm>
          <a:prstGeom prst="rect">
            <a:avLst/>
          </a:prstGeom>
          <a:noFill/>
          <a:ln/>
        </p:spPr>
        <p:txBody>
          <a:bodyPr wrap="none" lIns="0" tIns="0" rIns="0" bIns="0" rtlCol="0" anchor="t"/>
          <a:lstStyle/>
          <a:p>
            <a:pPr marL="0" indent="0" algn="l">
              <a:lnSpc>
                <a:spcPts val="2700"/>
              </a:lnSpc>
              <a:buNone/>
            </a:pPr>
            <a:r>
              <a:rPr lang="en-US" sz="2150" dirty="0">
                <a:solidFill>
                  <a:srgbClr val="4C4C4D"/>
                </a:solidFill>
                <a:latin typeface="Crimson Pro Semi Bold" pitchFamily="34" charset="0"/>
                <a:ea typeface="Crimson Pro Semi Bold" pitchFamily="34" charset="-122"/>
                <a:cs typeface="Crimson Pro Semi Bold" pitchFamily="34" charset="-120"/>
              </a:rPr>
              <a:t>Alert Triggering</a:t>
            </a:r>
            <a:endParaRPr lang="en-US" sz="2150" dirty="0"/>
          </a:p>
        </p:txBody>
      </p:sp>
      <p:sp>
        <p:nvSpPr>
          <p:cNvPr id="12" name="Text 6"/>
          <p:cNvSpPr/>
          <p:nvPr/>
        </p:nvSpPr>
        <p:spPr>
          <a:xfrm>
            <a:off x="7695128" y="6552605"/>
            <a:ext cx="6162199" cy="353378"/>
          </a:xfrm>
          <a:prstGeom prst="rect">
            <a:avLst/>
          </a:prstGeom>
          <a:noFill/>
          <a:ln/>
        </p:spPr>
        <p:txBody>
          <a:bodyPr wrap="none" lIns="0" tIns="0" rIns="0" bIns="0" rtlCol="0" anchor="t"/>
          <a:lstStyle/>
          <a:p>
            <a:pPr marL="0" indent="0" algn="l">
              <a:lnSpc>
                <a:spcPts val="2750"/>
              </a:lnSpc>
              <a:buNone/>
            </a:pPr>
            <a:r>
              <a:rPr lang="en-US" sz="1700" dirty="0">
                <a:solidFill>
                  <a:srgbClr val="4C4C4D"/>
                </a:solidFill>
                <a:latin typeface="Heebo" pitchFamily="34" charset="0"/>
                <a:ea typeface="Heebo" pitchFamily="34" charset="-122"/>
                <a:cs typeface="Heebo" pitchFamily="34" charset="-120"/>
              </a:rPr>
              <a:t>Immediate notification when suspicious sounds are identified.</a:t>
            </a:r>
            <a:endParaRPr lang="en-US" sz="1700" dirty="0"/>
          </a:p>
        </p:txBody>
      </p:sp>
      <p:pic>
        <p:nvPicPr>
          <p:cNvPr id="2050" name="Picture 2" descr="DSP Background - Deep Learning for Audio Classification p.1">
            <a:extLst>
              <a:ext uri="{FF2B5EF4-FFF2-40B4-BE49-F238E27FC236}">
                <a16:creationId xmlns:a16="http://schemas.microsoft.com/office/drawing/2014/main" id="{C41F6FAD-C392-6F47-29B9-4CA56AB90E1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955"/>
          <a:stretch/>
        </p:blipFill>
        <p:spPr bwMode="auto">
          <a:xfrm>
            <a:off x="537557" y="1184863"/>
            <a:ext cx="5081847" cy="549238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835235"/>
          </a:xfrm>
          <a:prstGeom prst="rect">
            <a:avLst/>
          </a:prstGeom>
        </p:spPr>
      </p:pic>
      <p:sp>
        <p:nvSpPr>
          <p:cNvPr id="3" name="Text 0"/>
          <p:cNvSpPr/>
          <p:nvPr/>
        </p:nvSpPr>
        <p:spPr>
          <a:xfrm>
            <a:off x="793790" y="4008715"/>
            <a:ext cx="5670590" cy="708779"/>
          </a:xfrm>
          <a:prstGeom prst="rect">
            <a:avLst/>
          </a:prstGeom>
          <a:noFill/>
          <a:ln/>
        </p:spPr>
        <p:txBody>
          <a:bodyPr wrap="none" lIns="0" tIns="0" rIns="0" bIns="0" rtlCol="0" anchor="t"/>
          <a:lstStyle/>
          <a:p>
            <a:pPr marL="0" indent="0">
              <a:lnSpc>
                <a:spcPts val="5550"/>
              </a:lnSpc>
              <a:buNone/>
            </a:pPr>
            <a:r>
              <a:rPr lang="en-US" sz="4450" dirty="0">
                <a:solidFill>
                  <a:srgbClr val="152D47"/>
                </a:solidFill>
                <a:latin typeface="Crimson Pro Semi Bold" pitchFamily="34" charset="0"/>
                <a:ea typeface="Crimson Pro Semi Bold" pitchFamily="34" charset="-122"/>
                <a:cs typeface="Crimson Pro Semi Bold" pitchFamily="34" charset="-120"/>
              </a:rPr>
              <a:t>Transmitting Alerts</a:t>
            </a:r>
            <a:endParaRPr lang="en-US" sz="4450" dirty="0"/>
          </a:p>
        </p:txBody>
      </p:sp>
      <p:sp>
        <p:nvSpPr>
          <p:cNvPr id="4" name="Text 1"/>
          <p:cNvSpPr/>
          <p:nvPr/>
        </p:nvSpPr>
        <p:spPr>
          <a:xfrm>
            <a:off x="793790" y="5171003"/>
            <a:ext cx="6351270" cy="748427"/>
          </a:xfrm>
          <a:prstGeom prst="rect">
            <a:avLst/>
          </a:prstGeom>
          <a:noFill/>
          <a:ln/>
        </p:spPr>
        <p:txBody>
          <a:bodyPr wrap="none" lIns="0" tIns="0" rIns="0" bIns="0" rtlCol="0" anchor="t"/>
          <a:lstStyle/>
          <a:p>
            <a:pPr marL="0" indent="0" algn="ctr">
              <a:lnSpc>
                <a:spcPts val="5850"/>
              </a:lnSpc>
              <a:buNone/>
            </a:pPr>
            <a:r>
              <a:rPr lang="en-US" sz="5850" dirty="0">
                <a:solidFill>
                  <a:srgbClr val="4C4C4D"/>
                </a:solidFill>
                <a:latin typeface="Crimson Pro Semi Bold" pitchFamily="34" charset="0"/>
                <a:ea typeface="Crimson Pro Semi Bold" pitchFamily="34" charset="-122"/>
                <a:cs typeface="Crimson Pro Semi Bold" pitchFamily="34" charset="-120"/>
              </a:rPr>
              <a:t>1</a:t>
            </a:r>
            <a:endParaRPr lang="en-US" sz="5850" dirty="0"/>
          </a:p>
        </p:txBody>
      </p:sp>
      <p:sp>
        <p:nvSpPr>
          <p:cNvPr id="5" name="Text 2"/>
          <p:cNvSpPr/>
          <p:nvPr/>
        </p:nvSpPr>
        <p:spPr>
          <a:xfrm>
            <a:off x="2551748" y="6202799"/>
            <a:ext cx="2835235" cy="354330"/>
          </a:xfrm>
          <a:prstGeom prst="rect">
            <a:avLst/>
          </a:prstGeom>
          <a:noFill/>
          <a:ln/>
        </p:spPr>
        <p:txBody>
          <a:bodyPr wrap="none" lIns="0" tIns="0" rIns="0" bIns="0" rtlCol="0" anchor="t"/>
          <a:lstStyle/>
          <a:p>
            <a:pPr marL="0" indent="0" algn="ctr">
              <a:lnSpc>
                <a:spcPts val="2750"/>
              </a:lnSpc>
              <a:buNone/>
            </a:pPr>
            <a:r>
              <a:rPr lang="en-US" sz="2200" dirty="0">
                <a:solidFill>
                  <a:srgbClr val="4C4C4D"/>
                </a:solidFill>
                <a:latin typeface="Crimson Pro Semi Bold" pitchFamily="34" charset="0"/>
                <a:ea typeface="Crimson Pro Semi Bold" pitchFamily="34" charset="-122"/>
                <a:cs typeface="Crimson Pro Semi Bold" pitchFamily="34" charset="-120"/>
              </a:rPr>
              <a:t>Real-Time</a:t>
            </a:r>
            <a:endParaRPr lang="en-US" sz="2200" dirty="0"/>
          </a:p>
        </p:txBody>
      </p:sp>
      <p:sp>
        <p:nvSpPr>
          <p:cNvPr id="6" name="Text 3"/>
          <p:cNvSpPr/>
          <p:nvPr/>
        </p:nvSpPr>
        <p:spPr>
          <a:xfrm>
            <a:off x="793790" y="6693218"/>
            <a:ext cx="6351270" cy="362903"/>
          </a:xfrm>
          <a:prstGeom prst="rect">
            <a:avLst/>
          </a:prstGeom>
          <a:noFill/>
          <a:ln/>
        </p:spPr>
        <p:txBody>
          <a:bodyPr wrap="none" lIns="0" tIns="0" rIns="0" bIns="0" rtlCol="0" anchor="t"/>
          <a:lstStyle/>
          <a:p>
            <a:pPr marL="0" indent="0" algn="ctr">
              <a:lnSpc>
                <a:spcPts val="2850"/>
              </a:lnSpc>
              <a:buNone/>
            </a:pPr>
            <a:r>
              <a:rPr lang="en-US" sz="1750" dirty="0">
                <a:solidFill>
                  <a:srgbClr val="4C4C4D"/>
                </a:solidFill>
                <a:latin typeface="Heebo" pitchFamily="34" charset="0"/>
                <a:ea typeface="Heebo" pitchFamily="34" charset="-122"/>
                <a:cs typeface="Heebo" pitchFamily="34" charset="-120"/>
              </a:rPr>
              <a:t>Immediate notification to authorities.</a:t>
            </a:r>
            <a:endParaRPr lang="en-US" sz="1750" dirty="0"/>
          </a:p>
        </p:txBody>
      </p:sp>
      <p:sp>
        <p:nvSpPr>
          <p:cNvPr id="7" name="Text 4"/>
          <p:cNvSpPr/>
          <p:nvPr/>
        </p:nvSpPr>
        <p:spPr>
          <a:xfrm>
            <a:off x="7485221" y="5171003"/>
            <a:ext cx="6351389" cy="748427"/>
          </a:xfrm>
          <a:prstGeom prst="rect">
            <a:avLst/>
          </a:prstGeom>
          <a:noFill/>
          <a:ln/>
        </p:spPr>
        <p:txBody>
          <a:bodyPr wrap="none" lIns="0" tIns="0" rIns="0" bIns="0" rtlCol="0" anchor="t"/>
          <a:lstStyle/>
          <a:p>
            <a:pPr marL="0" indent="0" algn="ctr">
              <a:lnSpc>
                <a:spcPts val="5850"/>
              </a:lnSpc>
              <a:buNone/>
            </a:pPr>
            <a:r>
              <a:rPr lang="en-US" sz="5850" dirty="0">
                <a:solidFill>
                  <a:srgbClr val="4C4C4D"/>
                </a:solidFill>
                <a:latin typeface="Crimson Pro Semi Bold" pitchFamily="34" charset="0"/>
                <a:ea typeface="Crimson Pro Semi Bold" pitchFamily="34" charset="-122"/>
                <a:cs typeface="Crimson Pro Semi Bold" pitchFamily="34" charset="-120"/>
              </a:rPr>
              <a:t>2</a:t>
            </a:r>
            <a:endParaRPr lang="en-US" sz="5850" dirty="0"/>
          </a:p>
        </p:txBody>
      </p:sp>
      <p:sp>
        <p:nvSpPr>
          <p:cNvPr id="8" name="Text 5"/>
          <p:cNvSpPr/>
          <p:nvPr/>
        </p:nvSpPr>
        <p:spPr>
          <a:xfrm>
            <a:off x="9243298" y="6202799"/>
            <a:ext cx="2835235" cy="354330"/>
          </a:xfrm>
          <a:prstGeom prst="rect">
            <a:avLst/>
          </a:prstGeom>
          <a:noFill/>
          <a:ln/>
        </p:spPr>
        <p:txBody>
          <a:bodyPr wrap="none" lIns="0" tIns="0" rIns="0" bIns="0" rtlCol="0" anchor="t"/>
          <a:lstStyle/>
          <a:p>
            <a:pPr marL="0" indent="0" algn="ctr">
              <a:lnSpc>
                <a:spcPts val="2750"/>
              </a:lnSpc>
              <a:buNone/>
            </a:pPr>
            <a:r>
              <a:rPr lang="en-US" sz="2200" dirty="0">
                <a:solidFill>
                  <a:srgbClr val="4C4C4D"/>
                </a:solidFill>
                <a:latin typeface="Crimson Pro Semi Bold" pitchFamily="34" charset="0"/>
                <a:ea typeface="Crimson Pro Semi Bold" pitchFamily="34" charset="-122"/>
                <a:cs typeface="Crimson Pro Semi Bold" pitchFamily="34" charset="-120"/>
              </a:rPr>
              <a:t>Fast Response</a:t>
            </a:r>
            <a:endParaRPr lang="en-US" sz="2200" dirty="0"/>
          </a:p>
        </p:txBody>
      </p:sp>
      <p:sp>
        <p:nvSpPr>
          <p:cNvPr id="9" name="Text 6"/>
          <p:cNvSpPr/>
          <p:nvPr/>
        </p:nvSpPr>
        <p:spPr>
          <a:xfrm>
            <a:off x="7485221" y="6693218"/>
            <a:ext cx="6351389" cy="362903"/>
          </a:xfrm>
          <a:prstGeom prst="rect">
            <a:avLst/>
          </a:prstGeom>
          <a:noFill/>
          <a:ln/>
        </p:spPr>
        <p:txBody>
          <a:bodyPr wrap="none" lIns="0" tIns="0" rIns="0" bIns="0" rtlCol="0" anchor="t"/>
          <a:lstStyle/>
          <a:p>
            <a:pPr marL="0" indent="0" algn="ctr">
              <a:lnSpc>
                <a:spcPts val="2850"/>
              </a:lnSpc>
              <a:buNone/>
            </a:pPr>
            <a:r>
              <a:rPr lang="en-US" sz="1750" dirty="0">
                <a:solidFill>
                  <a:srgbClr val="4C4C4D"/>
                </a:solidFill>
                <a:latin typeface="Heebo" pitchFamily="34" charset="0"/>
                <a:ea typeface="Heebo" pitchFamily="34" charset="-122"/>
                <a:cs typeface="Heebo" pitchFamily="34" charset="-120"/>
              </a:rPr>
              <a:t>Timely intervention to stop deforestation activities.</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F8F9712-2B4C-2767-98AD-DCD7979BDF19}"/>
              </a:ext>
            </a:extLst>
          </p:cNvPr>
          <p:cNvSpPr txBox="1"/>
          <p:nvPr/>
        </p:nvSpPr>
        <p:spPr>
          <a:xfrm>
            <a:off x="2992582" y="764771"/>
            <a:ext cx="6916189" cy="1015663"/>
          </a:xfrm>
          <a:prstGeom prst="rect">
            <a:avLst/>
          </a:prstGeom>
          <a:noFill/>
        </p:spPr>
        <p:txBody>
          <a:bodyPr wrap="square" rtlCol="0">
            <a:spAutoFit/>
          </a:bodyPr>
          <a:lstStyle/>
          <a:p>
            <a:r>
              <a:rPr lang="en-US" sz="6000" b="1" dirty="0"/>
              <a:t>DATA COLLECTION</a:t>
            </a:r>
            <a:endParaRPr lang="en-IN" sz="6000" b="1" dirty="0"/>
          </a:p>
        </p:txBody>
      </p:sp>
      <p:sp>
        <p:nvSpPr>
          <p:cNvPr id="3" name="TextBox 2">
            <a:extLst>
              <a:ext uri="{FF2B5EF4-FFF2-40B4-BE49-F238E27FC236}">
                <a16:creationId xmlns:a16="http://schemas.microsoft.com/office/drawing/2014/main" id="{94E99296-2473-9445-1901-6EC6BC767D41}"/>
              </a:ext>
            </a:extLst>
          </p:cNvPr>
          <p:cNvSpPr txBox="1"/>
          <p:nvPr/>
        </p:nvSpPr>
        <p:spPr>
          <a:xfrm>
            <a:off x="1845424" y="2310938"/>
            <a:ext cx="8828117" cy="3508653"/>
          </a:xfrm>
          <a:prstGeom prst="rect">
            <a:avLst/>
          </a:prstGeom>
          <a:noFill/>
        </p:spPr>
        <p:txBody>
          <a:bodyPr wrap="square" rtlCol="0">
            <a:spAutoFit/>
          </a:bodyPr>
          <a:lstStyle/>
          <a:p>
            <a:r>
              <a:rPr lang="en-IN" sz="2400" b="1" dirty="0"/>
              <a:t>Types of Audio Data</a:t>
            </a:r>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r>
              <a:rPr lang="en-US" dirty="0"/>
              <a:t>Background Sounds: Natural sounds of the Forest.</a:t>
            </a:r>
          </a:p>
          <a:p>
            <a:r>
              <a:rPr lang="en-US" dirty="0"/>
              <a:t>  </a:t>
            </a:r>
          </a:p>
          <a:p>
            <a:pPr marL="285750" indent="-285750">
              <a:buFont typeface="Wingdings" panose="05000000000000000000" pitchFamily="2" charset="2"/>
              <a:buChar char="q"/>
            </a:pPr>
            <a:r>
              <a:rPr lang="en-IN" dirty="0"/>
              <a:t>Engine Sounds: Engine sounds from the JCB`s and heavy vehicles.</a:t>
            </a:r>
          </a:p>
          <a:p>
            <a:pPr marL="285750" indent="-285750">
              <a:buFont typeface="Wingdings" panose="05000000000000000000" pitchFamily="2" charset="2"/>
              <a:buChar char="q"/>
            </a:pPr>
            <a:endParaRPr lang="en-IN" dirty="0"/>
          </a:p>
          <a:p>
            <a:pPr marL="285750" indent="-285750">
              <a:buFont typeface="Wingdings" panose="05000000000000000000" pitchFamily="2" charset="2"/>
              <a:buChar char="q"/>
            </a:pPr>
            <a:r>
              <a:rPr lang="en-IN" dirty="0"/>
              <a:t>Chain saw sounds :Sounds from the chainsaw machine.</a:t>
            </a:r>
          </a:p>
          <a:p>
            <a:pPr marL="285750" indent="-285750">
              <a:buFont typeface="Wingdings" panose="05000000000000000000" pitchFamily="2" charset="2"/>
              <a:buChar char="q"/>
            </a:pPr>
            <a:endParaRPr lang="en-IN" dirty="0"/>
          </a:p>
          <a:p>
            <a:endParaRPr lang="en-IN" dirty="0"/>
          </a:p>
          <a:p>
            <a:pPr marL="285750" indent="-285750">
              <a:buFont typeface="Wingdings" panose="05000000000000000000" pitchFamily="2" charset="2"/>
              <a:buChar char="q"/>
            </a:pPr>
            <a:r>
              <a:rPr lang="en-IN" dirty="0"/>
              <a:t>Storms sounds: Sounds of rains and </a:t>
            </a:r>
            <a:r>
              <a:rPr lang="en-IN" dirty="0" err="1"/>
              <a:t>stroms</a:t>
            </a:r>
            <a:r>
              <a:rPr lang="en-IN" dirty="0"/>
              <a:t> and thunders.</a:t>
            </a:r>
          </a:p>
          <a:p>
            <a:pPr marL="285750" indent="-285750">
              <a:buFont typeface="Wingdings" panose="05000000000000000000" pitchFamily="2" charset="2"/>
              <a:buChar char="q"/>
            </a:pPr>
            <a:endParaRPr lang="en-IN" dirty="0"/>
          </a:p>
          <a:p>
            <a:r>
              <a:rPr lang="en-US" dirty="0"/>
              <a:t>Collected 100 samples of every class</a:t>
            </a:r>
            <a:endParaRPr lang="en-IN" dirty="0"/>
          </a:p>
        </p:txBody>
      </p:sp>
      <p:pic>
        <p:nvPicPr>
          <p:cNvPr id="4" name="background_00">
            <a:hlinkClick r:id="" action="ppaction://media"/>
            <a:extLst>
              <a:ext uri="{FF2B5EF4-FFF2-40B4-BE49-F238E27FC236}">
                <a16:creationId xmlns:a16="http://schemas.microsoft.com/office/drawing/2014/main" id="{52671AC5-5A0E-98F8-1597-EBED453DA545}"/>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7414953" y="2803239"/>
            <a:ext cx="609600" cy="609600"/>
          </a:xfrm>
          <a:prstGeom prst="rect">
            <a:avLst/>
          </a:prstGeom>
        </p:spPr>
      </p:pic>
      <p:pic>
        <p:nvPicPr>
          <p:cNvPr id="5" name="engine_00">
            <a:hlinkClick r:id="" action="ppaction://media"/>
            <a:extLst>
              <a:ext uri="{FF2B5EF4-FFF2-40B4-BE49-F238E27FC236}">
                <a16:creationId xmlns:a16="http://schemas.microsoft.com/office/drawing/2014/main" id="{3E28E769-26C8-55F0-FAE7-4C5BE8E2F583}"/>
              </a:ext>
            </a:extLst>
          </p:cNvPr>
          <p:cNvPicPr>
            <a:picLocks noChangeAspect="1"/>
          </p:cNvPicPr>
          <p:nvPr>
            <a:audioFile r:link="rId4"/>
            <p:extLst>
              <p:ext uri="{DAA4B4D4-6D71-4841-9C94-3DE7FCFB9230}">
                <p14:media xmlns:p14="http://schemas.microsoft.com/office/powerpoint/2010/main" r:embed="rId3"/>
              </p:ext>
            </p:extLst>
          </p:nvPr>
        </p:nvPicPr>
        <p:blipFill>
          <a:blip r:embed="rId10"/>
          <a:stretch>
            <a:fillRect/>
          </a:stretch>
        </p:blipFill>
        <p:spPr>
          <a:xfrm>
            <a:off x="9088581" y="3412839"/>
            <a:ext cx="609600" cy="609600"/>
          </a:xfrm>
          <a:prstGeom prst="rect">
            <a:avLst/>
          </a:prstGeom>
        </p:spPr>
      </p:pic>
      <p:pic>
        <p:nvPicPr>
          <p:cNvPr id="6" name="chainsaw_00">
            <a:hlinkClick r:id="" action="ppaction://media"/>
            <a:extLst>
              <a:ext uri="{FF2B5EF4-FFF2-40B4-BE49-F238E27FC236}">
                <a16:creationId xmlns:a16="http://schemas.microsoft.com/office/drawing/2014/main" id="{9F745D47-E3A2-807A-A6BD-5F767D68D1C6}"/>
              </a:ext>
            </a:extLst>
          </p:cNvPr>
          <p:cNvPicPr>
            <a:picLocks noChangeAspect="1"/>
          </p:cNvPicPr>
          <p:nvPr>
            <a:audioFile r:link="rId6"/>
            <p:extLst>
              <p:ext uri="{DAA4B4D4-6D71-4841-9C94-3DE7FCFB9230}">
                <p14:media xmlns:p14="http://schemas.microsoft.com/office/powerpoint/2010/main" r:embed="rId5"/>
              </p:ext>
            </p:extLst>
          </p:nvPr>
        </p:nvPicPr>
        <p:blipFill>
          <a:blip r:embed="rId10"/>
          <a:stretch>
            <a:fillRect/>
          </a:stretch>
        </p:blipFill>
        <p:spPr>
          <a:xfrm>
            <a:off x="7919252" y="4022439"/>
            <a:ext cx="609600" cy="609600"/>
          </a:xfrm>
          <a:prstGeom prst="rect">
            <a:avLst/>
          </a:prstGeom>
        </p:spPr>
      </p:pic>
      <p:pic>
        <p:nvPicPr>
          <p:cNvPr id="7" name="storm_00">
            <a:hlinkClick r:id="" action="ppaction://media"/>
            <a:extLst>
              <a:ext uri="{FF2B5EF4-FFF2-40B4-BE49-F238E27FC236}">
                <a16:creationId xmlns:a16="http://schemas.microsoft.com/office/drawing/2014/main" id="{FA7552C1-AEB7-43FD-4C61-EB32AC9A1773}"/>
              </a:ext>
            </a:extLst>
          </p:cNvPr>
          <p:cNvPicPr>
            <a:picLocks noChangeAspect="1"/>
          </p:cNvPicPr>
          <p:nvPr>
            <a:audioFile r:link="rId8"/>
            <p:extLst>
              <p:ext uri="{DAA4B4D4-6D71-4841-9C94-3DE7FCFB9230}">
                <p14:media xmlns:p14="http://schemas.microsoft.com/office/powerpoint/2010/main" r:embed="rId7"/>
              </p:ext>
            </p:extLst>
          </p:nvPr>
        </p:nvPicPr>
        <p:blipFill>
          <a:blip r:embed="rId10"/>
          <a:stretch>
            <a:fillRect/>
          </a:stretch>
        </p:blipFill>
        <p:spPr>
          <a:xfrm>
            <a:off x="8124301" y="4716086"/>
            <a:ext cx="609600" cy="609600"/>
          </a:xfrm>
          <a:prstGeom prst="rect">
            <a:avLst/>
          </a:prstGeom>
        </p:spPr>
      </p:pic>
    </p:spTree>
    <p:extLst>
      <p:ext uri="{BB962C8B-B14F-4D97-AF65-F5344CB8AC3E}">
        <p14:creationId xmlns:p14="http://schemas.microsoft.com/office/powerpoint/2010/main" val="3046397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000"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0000" fill="hold"/>
                                        <p:tgtEl>
                                          <p:spTgt spid="5"/>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10000" fill="hold"/>
                                        <p:tgtEl>
                                          <p:spTgt spid="6"/>
                                        </p:tgtEl>
                                      </p:cBhvr>
                                    </p:cmd>
                                  </p:childTnLst>
                                </p:cTn>
                              </p:par>
                            </p:childTnLst>
                          </p:cTn>
                        </p:par>
                      </p:childTnLst>
                    </p:cTn>
                  </p:par>
                  <p:par>
                    <p:cTn id="15" fill="hold">
                      <p:stCondLst>
                        <p:cond delay="indefinite"/>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1000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9" fill="hold" display="0">
                  <p:stCondLst>
                    <p:cond delay="indefinite"/>
                  </p:stCondLst>
                  <p:endCondLst>
                    <p:cond evt="onStopAudio" delay="0">
                      <p:tgtEl>
                        <p:sldTgt/>
                      </p:tgtEl>
                    </p:cond>
                  </p:endCondLst>
                </p:cTn>
                <p:tgtEl>
                  <p:spTgt spid="4"/>
                </p:tgtEl>
              </p:cMediaNode>
            </p:audio>
            <p:audio>
              <p:cMediaNode vol="80000">
                <p:cTn id="20" fill="hold" display="0">
                  <p:stCondLst>
                    <p:cond delay="indefinite"/>
                  </p:stCondLst>
                  <p:endCondLst>
                    <p:cond evt="onStopAudio" delay="0">
                      <p:tgtEl>
                        <p:sldTgt/>
                      </p:tgtEl>
                    </p:cond>
                  </p:endCondLst>
                </p:cTn>
                <p:tgtEl>
                  <p:spTgt spid="5"/>
                </p:tgtEl>
              </p:cMediaNode>
            </p:audio>
            <p:audio>
              <p:cMediaNode vol="80000">
                <p:cTn id="21" fill="hold" display="0">
                  <p:stCondLst>
                    <p:cond delay="indefinite"/>
                  </p:stCondLst>
                  <p:endCondLst>
                    <p:cond evt="onStopAudio" delay="0">
                      <p:tgtEl>
                        <p:sldTgt/>
                      </p:tgtEl>
                    </p:cond>
                  </p:endCondLst>
                </p:cTn>
                <p:tgtEl>
                  <p:spTgt spid="6"/>
                </p:tgtEl>
              </p:cMediaNode>
            </p:audio>
            <p:audio>
              <p:cMediaNode vol="80000">
                <p:cTn id="22" fill="hold" display="0">
                  <p:stCondLst>
                    <p:cond delay="indefinite"/>
                  </p:stCondLst>
                  <p:endCondLst>
                    <p:cond evt="onStopAudio" delay="0">
                      <p:tgtEl>
                        <p:sldTgt/>
                      </p:tgtEl>
                    </p:cond>
                  </p:endCondLst>
                </p:cTn>
                <p:tgtEl>
                  <p:spTgt spid="7"/>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D4C7111-7E56-2A6C-E4CE-33C8F9809BA5}"/>
              </a:ext>
            </a:extLst>
          </p:cNvPr>
          <p:cNvSpPr txBox="1"/>
          <p:nvPr/>
        </p:nvSpPr>
        <p:spPr>
          <a:xfrm>
            <a:off x="2468880" y="701842"/>
            <a:ext cx="9127374" cy="1015663"/>
          </a:xfrm>
          <a:prstGeom prst="rect">
            <a:avLst/>
          </a:prstGeom>
          <a:noFill/>
        </p:spPr>
        <p:txBody>
          <a:bodyPr wrap="square" rtlCol="0">
            <a:spAutoFit/>
          </a:bodyPr>
          <a:lstStyle/>
          <a:p>
            <a:r>
              <a:rPr lang="en-US" sz="6000" b="1" dirty="0"/>
              <a:t>DATA PROCESSING</a:t>
            </a:r>
            <a:endParaRPr lang="en-IN" sz="6000" b="1" dirty="0"/>
          </a:p>
        </p:txBody>
      </p:sp>
    </p:spTree>
    <p:extLst>
      <p:ext uri="{BB962C8B-B14F-4D97-AF65-F5344CB8AC3E}">
        <p14:creationId xmlns:p14="http://schemas.microsoft.com/office/powerpoint/2010/main" val="42870498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EE7FC70-5337-B1F5-A7FC-ABE351014720}"/>
              </a:ext>
            </a:extLst>
          </p:cNvPr>
          <p:cNvSpPr txBox="1"/>
          <p:nvPr/>
        </p:nvSpPr>
        <p:spPr>
          <a:xfrm>
            <a:off x="1911927" y="548640"/>
            <a:ext cx="9144000" cy="1938992"/>
          </a:xfrm>
          <a:prstGeom prst="rect">
            <a:avLst/>
          </a:prstGeom>
          <a:noFill/>
        </p:spPr>
        <p:txBody>
          <a:bodyPr wrap="square" rtlCol="0">
            <a:spAutoFit/>
          </a:bodyPr>
          <a:lstStyle/>
          <a:p>
            <a:r>
              <a:rPr lang="en-US" sz="6000" b="1" dirty="0"/>
              <a:t>TRAINING &amp; TESTING CNN MODEL</a:t>
            </a:r>
            <a:endParaRPr lang="en-IN" sz="6000" b="1" dirty="0"/>
          </a:p>
        </p:txBody>
      </p:sp>
    </p:spTree>
    <p:extLst>
      <p:ext uri="{BB962C8B-B14F-4D97-AF65-F5344CB8AC3E}">
        <p14:creationId xmlns:p14="http://schemas.microsoft.com/office/powerpoint/2010/main" val="13210929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6EB9D10-D651-A31F-CFB4-537A35C6B41B}"/>
              </a:ext>
            </a:extLst>
          </p:cNvPr>
          <p:cNvSpPr txBox="1"/>
          <p:nvPr/>
        </p:nvSpPr>
        <p:spPr>
          <a:xfrm>
            <a:off x="1928553" y="847898"/>
            <a:ext cx="8312727" cy="830997"/>
          </a:xfrm>
          <a:prstGeom prst="rect">
            <a:avLst/>
          </a:prstGeom>
          <a:noFill/>
        </p:spPr>
        <p:txBody>
          <a:bodyPr wrap="square" rtlCol="0">
            <a:spAutoFit/>
          </a:bodyPr>
          <a:lstStyle/>
          <a:p>
            <a:r>
              <a:rPr lang="en-US" sz="4800" b="1" dirty="0"/>
              <a:t>DEPLOYMENT &amp; PIPELINING</a:t>
            </a:r>
            <a:endParaRPr lang="en-IN" sz="4800" b="1" dirty="0"/>
          </a:p>
        </p:txBody>
      </p:sp>
      <p:sp>
        <p:nvSpPr>
          <p:cNvPr id="3" name="TextBox 2">
            <a:extLst>
              <a:ext uri="{FF2B5EF4-FFF2-40B4-BE49-F238E27FC236}">
                <a16:creationId xmlns:a16="http://schemas.microsoft.com/office/drawing/2014/main" id="{CE5702DF-39B3-5B19-5D5E-B0A4467F6659}"/>
              </a:ext>
            </a:extLst>
          </p:cNvPr>
          <p:cNvSpPr txBox="1"/>
          <p:nvPr/>
        </p:nvSpPr>
        <p:spPr>
          <a:xfrm>
            <a:off x="1928552" y="2144684"/>
            <a:ext cx="8961121" cy="5078313"/>
          </a:xfrm>
          <a:prstGeom prst="rect">
            <a:avLst/>
          </a:prstGeom>
          <a:noFill/>
        </p:spPr>
        <p:txBody>
          <a:bodyPr wrap="square" rtlCol="0">
            <a:spAutoFit/>
          </a:bodyPr>
          <a:lstStyle/>
          <a:p>
            <a:r>
              <a:rPr lang="en-US" b="1" dirty="0"/>
              <a:t>DEPLOYEMNT OPTIONS:</a:t>
            </a:r>
          </a:p>
          <a:p>
            <a:r>
              <a:rPr lang="en-US" b="1" dirty="0"/>
              <a:t>						1.SBC(</a:t>
            </a:r>
            <a:r>
              <a:rPr lang="en-US" b="1" dirty="0" err="1"/>
              <a:t>Raspberrypi</a:t>
            </a:r>
            <a:r>
              <a:rPr lang="en-US" b="1" dirty="0"/>
              <a:t>)</a:t>
            </a:r>
          </a:p>
          <a:p>
            <a:r>
              <a:rPr lang="en-US" b="1" dirty="0"/>
              <a:t>						2.ESP32</a:t>
            </a:r>
          </a:p>
          <a:p>
            <a:endParaRPr lang="en-US" b="1" dirty="0"/>
          </a:p>
          <a:p>
            <a:endParaRPr lang="en-US" b="1" dirty="0"/>
          </a:p>
          <a:p>
            <a:endParaRPr lang="en-US" b="1" dirty="0"/>
          </a:p>
          <a:p>
            <a:endParaRPr lang="en-US" b="1" dirty="0"/>
          </a:p>
          <a:p>
            <a:endParaRPr lang="en-US" b="1" dirty="0"/>
          </a:p>
          <a:p>
            <a:endParaRPr lang="en-US" b="1" dirty="0"/>
          </a:p>
          <a:p>
            <a:endParaRPr lang="en-US" b="1" dirty="0"/>
          </a:p>
          <a:p>
            <a:endParaRPr lang="en-US" b="1" dirty="0"/>
          </a:p>
          <a:p>
            <a:endParaRPr lang="en-US" b="1" dirty="0"/>
          </a:p>
          <a:p>
            <a:endParaRPr lang="en-US" b="1" dirty="0"/>
          </a:p>
          <a:p>
            <a:endParaRPr lang="en-US" b="1" dirty="0"/>
          </a:p>
          <a:p>
            <a:endParaRPr lang="en-US" b="1" dirty="0"/>
          </a:p>
          <a:p>
            <a:endParaRPr lang="en-US" b="1" dirty="0"/>
          </a:p>
          <a:p>
            <a:endParaRPr lang="en-US" b="1" dirty="0"/>
          </a:p>
          <a:p>
            <a:endParaRPr lang="en-IN" b="1" dirty="0"/>
          </a:p>
        </p:txBody>
      </p:sp>
    </p:spTree>
    <p:extLst>
      <p:ext uri="{BB962C8B-B14F-4D97-AF65-F5344CB8AC3E}">
        <p14:creationId xmlns:p14="http://schemas.microsoft.com/office/powerpoint/2010/main" val="2331367226"/>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Facet</Template>
  <TotalTime>72</TotalTime>
  <Words>292</Words>
  <Application>Microsoft Office PowerPoint</Application>
  <PresentationFormat>Custom</PresentationFormat>
  <Paragraphs>65</Paragraphs>
  <Slides>9</Slides>
  <Notes>4</Notes>
  <HiddenSlides>0</HiddenSlides>
  <MMClips>4</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9</vt:i4>
      </vt:variant>
    </vt:vector>
  </HeadingPairs>
  <TitlesOfParts>
    <vt:vector size="18" baseType="lpstr">
      <vt:lpstr>Crimson Pro Semi Bold</vt:lpstr>
      <vt:lpstr>Heebo Bold</vt:lpstr>
      <vt:lpstr>system-ui</vt:lpstr>
      <vt:lpstr>Wingdings</vt:lpstr>
      <vt:lpstr>Arial</vt:lpstr>
      <vt:lpstr>Heebo</vt:lpstr>
      <vt:lpstr>Trebuchet MS</vt:lpstr>
      <vt:lpstr>Wingdings 3</vt:lpstr>
      <vt:lpstr>Facet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TANIPARTHI SESHI REDDY</cp:lastModifiedBy>
  <cp:revision>4</cp:revision>
  <dcterms:created xsi:type="dcterms:W3CDTF">2025-01-08T15:50:02Z</dcterms:created>
  <dcterms:modified xsi:type="dcterms:W3CDTF">2025-02-19T09:36:16Z</dcterms:modified>
</cp:coreProperties>
</file>